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22_2D6EC476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omments/modernComment_128_74922906.xml" ContentType="application/vnd.ms-powerpoint.comments+xml"/>
  <Override PartName="/ppt/comments/modernComment_121_2F911AC7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5" r:id="rId5"/>
    <p:sldId id="275" r:id="rId6"/>
    <p:sldId id="290" r:id="rId7"/>
    <p:sldId id="291" r:id="rId8"/>
    <p:sldId id="287" r:id="rId9"/>
    <p:sldId id="296" r:id="rId10"/>
    <p:sldId id="289" r:id="rId11"/>
    <p:sldId id="292" r:id="rId12"/>
    <p:sldId id="262" r:id="rId13"/>
    <p:sldId id="297" r:id="rId14"/>
    <p:sldId id="299" r:id="rId15"/>
    <p:sldId id="258" r:id="rId16"/>
    <p:sldId id="301" r:id="rId17"/>
    <p:sldId id="295" r:id="rId18"/>
    <p:sldId id="294" r:id="rId19"/>
  </p:sldIdLst>
  <p:sldSz cx="12192000" cy="6858000"/>
  <p:notesSz cx="6858000" cy="9144000"/>
  <p:defaultTextStyle>
    <a:defPPr rtl="0"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1C2159-A2F6-DAF4-9039-177968D121C5}" name="GEORGIOS-STEFANOS MEIDANIS" initials="GM" userId="S::p3170107@aueb.gr::7246a291-537d-4816-900f-429f6bb5299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C59"/>
    <a:srgbClr val="FFFF99"/>
    <a:srgbClr val="FFFFFF"/>
    <a:srgbClr val="FCEDD4"/>
    <a:srgbClr val="33CCCC"/>
    <a:srgbClr val="FFF6E7"/>
    <a:srgbClr val="FF944D"/>
    <a:srgbClr val="8D6347"/>
    <a:srgbClr val="9D0000"/>
    <a:srgbClr val="855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0D3B5C-89FB-4863-8A56-15AF90E7855F}" v="365" dt="2022-06-09T16:36:39.427"/>
    <p1510:client id="{4B6105F8-681D-46F8-BF6C-671A808FA3FE}" v="834" dt="2022-06-09T21:18:30.291"/>
    <p1510:client id="{57CE9A0A-F292-402E-A5AF-7B72EE8A0379}" v="209" dt="2022-06-09T21:07:25.633"/>
    <p1510:client id="{7168C6B5-AACA-5136-C004-A9A5C2D0FCB5}" v="623" dt="2022-06-09T17:25:57.968"/>
    <p1510:client id="{74A23A8F-91FA-4B04-8777-505A0CEEB606}" v="329" dt="2022-06-09T15:59:59.106"/>
    <p1510:client id="{A6ED39C9-D178-A177-8D22-9EA7BEF09453}" v="1457" dt="2022-06-09T19:32:14.337"/>
    <p1510:client id="{C04724EE-86F2-4B95-8D69-5D6683048543}" v="6" dt="2022-06-09T19:11:46.947"/>
    <p1510:client id="{D6F8AC7E-46A3-4651-8F01-6F598556B28F}" v="175" dt="2022-06-09T17:10:42.979"/>
    <p1510:client id="{F83484AB-E2E8-7291-4210-A7B8F65A8D00}" v="2" dt="2022-06-09T17:27:57.9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IOS-STEFANOS MEIDANIS" userId="S::p3170107@aueb.gr::7246a291-537d-4816-900f-429f6bb52996" providerId="AD" clId="Web-{A6ED39C9-D178-A177-8D22-9EA7BEF09453}"/>
    <pc:docChg chg="addSld delSld modSld sldOrd addMainMaster delMainMaster">
      <pc:chgData name="GEORGIOS-STEFANOS MEIDANIS" userId="S::p3170107@aueb.gr::7246a291-537d-4816-900f-429f6bb52996" providerId="AD" clId="Web-{A6ED39C9-D178-A177-8D22-9EA7BEF09453}" dt="2022-06-09T19:32:14.337" v="1297" actId="20577"/>
      <pc:docMkLst>
        <pc:docMk/>
      </pc:docMkLst>
      <pc:sldChg chg="addSp delSp modSp mod modClrScheme chgLayout">
        <pc:chgData name="GEORGIOS-STEFANOS MEIDANIS" userId="S::p3170107@aueb.gr::7246a291-537d-4816-900f-429f6bb52996" providerId="AD" clId="Web-{A6ED39C9-D178-A177-8D22-9EA7BEF09453}" dt="2022-06-09T19:14:50.495" v="916"/>
        <pc:sldMkLst>
          <pc:docMk/>
          <pc:sldMk cId="1303718904" sldId="258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303718904" sldId="258"/>
            <ac:spMk id="2" creationId="{A72FC0C4-7B6C-4E9A-8274-2FC40023F4D6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303718904" sldId="258"/>
            <ac:spMk id="3" creationId="{C05A4E51-65D1-4F1C-B66B-51A1E5DC03B9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303718904" sldId="258"/>
            <ac:spMk id="5" creationId="{F09C25A8-B8DD-4EB6-91B0-C2BB5DA7F8D1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8:53:00.115" v="688"/>
          <ac:spMkLst>
            <pc:docMk/>
            <pc:sldMk cId="1303718904" sldId="258"/>
            <ac:spMk id="6" creationId="{35ACF208-A87E-9B6B-88C7-C43891D6D79D}"/>
          </ac:spMkLst>
        </pc:spChg>
        <pc:picChg chg="del">
          <ac:chgData name="GEORGIOS-STEFANOS MEIDANIS" userId="S::p3170107@aueb.gr::7246a291-537d-4816-900f-429f6bb52996" providerId="AD" clId="Web-{A6ED39C9-D178-A177-8D22-9EA7BEF09453}" dt="2022-06-09T18:52:48.317" v="686"/>
          <ac:picMkLst>
            <pc:docMk/>
            <pc:sldMk cId="1303718904" sldId="258"/>
            <ac:picMk id="7" creationId="{3C008318-AEAE-4C05-A89F-775467434FA0}"/>
          </ac:picMkLst>
        </pc:picChg>
      </pc:sldChg>
      <pc:sldChg chg="modSp mod modClrScheme chgLayout">
        <pc:chgData name="GEORGIOS-STEFANOS MEIDANIS" userId="S::p3170107@aueb.gr::7246a291-537d-4816-900f-429f6bb52996" providerId="AD" clId="Web-{A6ED39C9-D178-A177-8D22-9EA7BEF09453}" dt="2022-06-09T19:14:50.495" v="916"/>
        <pc:sldMkLst>
          <pc:docMk/>
          <pc:sldMk cId="1984231009" sldId="259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984231009" sldId="259"/>
            <ac:spMk id="2" creationId="{E7C0FF02-C55C-4A6B-AF02-6DB462D7D069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984231009" sldId="259"/>
            <ac:spMk id="3" creationId="{9A9DA2D1-994D-4AB7-87F1-A6FB5D623E01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984231009" sldId="259"/>
            <ac:spMk id="4" creationId="{B7959B0A-E19C-45C1-981D-1B62B169FBAC}"/>
          </ac:spMkLst>
        </pc:sp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1984231009" sldId="259"/>
            <ac:picMk id="7" creationId="{3260D0D3-DF8B-41CB-8846-9F8ABDD7AE3E}"/>
          </ac:picMkLst>
        </pc:picChg>
      </pc:sldChg>
      <pc:sldChg chg="modSp mod modClrScheme chgLayout">
        <pc:chgData name="GEORGIOS-STEFANOS MEIDANIS" userId="S::p3170107@aueb.gr::7246a291-537d-4816-900f-429f6bb52996" providerId="AD" clId="Web-{A6ED39C9-D178-A177-8D22-9EA7BEF09453}" dt="2022-06-09T19:14:50.495" v="916"/>
        <pc:sldMkLst>
          <pc:docMk/>
          <pc:sldMk cId="2704337572" sldId="260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704337572" sldId="260"/>
            <ac:spMk id="2" creationId="{CDD8F39A-E118-43F8-815F-43859C4AC7C8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704337572" sldId="260"/>
            <ac:spMk id="3" creationId="{63CEC3D2-2C7A-4B7D-AE77-495AD272EB80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704337572" sldId="260"/>
            <ac:spMk id="5" creationId="{00CF1DCA-E4B9-4FEB-8B5A-00A83758B771}"/>
          </ac:spMkLst>
        </pc:sp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2704337572" sldId="260"/>
            <ac:picMk id="8" creationId="{70AD00E5-DB51-48B6-BBD8-998B937D358B}"/>
          </ac:picMkLst>
        </pc:picChg>
      </pc:sldChg>
      <pc:sldChg chg="modSp del mod modClrScheme chgLayout">
        <pc:chgData name="GEORGIOS-STEFANOS MEIDANIS" userId="S::p3170107@aueb.gr::7246a291-537d-4816-900f-429f6bb52996" providerId="AD" clId="Web-{A6ED39C9-D178-A177-8D22-9EA7BEF09453}" dt="2022-06-09T19:19:34.678" v="1016"/>
        <pc:sldMkLst>
          <pc:docMk/>
          <pc:sldMk cId="3161911150" sldId="261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161911150" sldId="261"/>
            <ac:spMk id="2" creationId="{959C81B0-2191-45BC-9905-2E1C78EB939C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161911150" sldId="261"/>
            <ac:spMk id="3" creationId="{B6128D86-6A24-4EED-BF70-9F13E0CE27F5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161911150" sldId="261"/>
            <ac:spMk id="8" creationId="{FF3B8616-1339-49B7-9484-5BA1C898AEAA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161911150" sldId="261"/>
            <ac:spMk id="9" creationId="{DDC39B62-BE54-415D-91D1-F2917B1B10B8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161911150" sldId="261"/>
            <ac:spMk id="10" creationId="{CB8C2489-4C28-4A80-9F6E-875452B0C83B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161911150" sldId="261"/>
            <ac:spMk id="11" creationId="{15E286E8-3B5C-407E-B8B8-7B5B8E300465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161911150" sldId="261"/>
            <ac:spMk id="12" creationId="{4C6C93ED-5B50-4336-9413-22836A56194D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161911150" sldId="261"/>
            <ac:spMk id="13" creationId="{6999C6DE-C119-420D-988D-0EA1E658703C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161911150" sldId="261"/>
            <ac:spMk id="14" creationId="{E6642833-0C4D-49DE-99DB-E59E9EE7BE48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161911150" sldId="261"/>
            <ac:spMk id="15" creationId="{CAFB2275-61A3-4A9B-B84E-FFDA44EEAA04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161911150" sldId="261"/>
            <ac:spMk id="16" creationId="{B11A4B33-5F58-4E10-89D9-517850C8BD8F}"/>
          </ac:spMkLst>
        </pc:sp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3161911150" sldId="261"/>
            <ac:picMk id="19" creationId="{827A29AB-051C-4DA0-BDDD-D5E521CF8307}"/>
          </ac:picMkLst>
        </pc:pic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3161911150" sldId="261"/>
            <ac:picMk id="21" creationId="{5210F475-2002-4AE9-A0FF-DCBCA11294CF}"/>
          </ac:picMkLst>
        </pc:pic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3161911150" sldId="261"/>
            <ac:picMk id="23" creationId="{ED69C2CE-13BC-4657-9342-BFDC8F715C54}"/>
          </ac:picMkLst>
        </pc:picChg>
        <pc:picChg chg="mod ord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3161911150" sldId="261"/>
            <ac:picMk id="25" creationId="{A1652785-1C4D-4FB1-B5F5-620BA44061A7}"/>
          </ac:picMkLst>
        </pc:picChg>
        <pc:picChg chg="mod ord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3161911150" sldId="261"/>
            <ac:picMk id="27" creationId="{62D1674E-42EF-4E5E-9D93-A14E50217E94}"/>
          </ac:picMkLst>
        </pc:picChg>
      </pc:sldChg>
      <pc:sldChg chg="addSp delSp modSp mod ord modClrScheme chgLayout">
        <pc:chgData name="GEORGIOS-STEFANOS MEIDANIS" userId="S::p3170107@aueb.gr::7246a291-537d-4816-900f-429f6bb52996" providerId="AD" clId="Web-{A6ED39C9-D178-A177-8D22-9EA7BEF09453}" dt="2022-06-09T19:24:00.544" v="1171" actId="20577"/>
        <pc:sldMkLst>
          <pc:docMk/>
          <pc:sldMk cId="3061022320" sldId="262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061022320" sldId="262"/>
            <ac:spMk id="3" creationId="{17F56EA8-E044-4CC4-B513-B26BD9507669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061022320" sldId="262"/>
            <ac:spMk id="4" creationId="{8CBB4CA8-B002-4DDD-8BB6-E512F24E3B90}"/>
          </ac:spMkLst>
        </pc:spChg>
        <pc:spChg chg="del mod">
          <ac:chgData name="GEORGIOS-STEFANOS MEIDANIS" userId="S::p3170107@aueb.gr::7246a291-537d-4816-900f-429f6bb52996" providerId="AD" clId="Web-{A6ED39C9-D178-A177-8D22-9EA7BEF09453}" dt="2022-06-09T19:02:20.148" v="755"/>
          <ac:spMkLst>
            <pc:docMk/>
            <pc:sldMk cId="3061022320" sldId="262"/>
            <ac:spMk id="7" creationId="{5E0FD3EC-7066-4EE1-99E8-3410E569CC87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061022320" sldId="262"/>
            <ac:spMk id="8" creationId="{C72ED8EC-71D2-4543-A0F0-EE3BBF92F0DA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23:54.435" v="1168" actId="20577"/>
          <ac:spMkLst>
            <pc:docMk/>
            <pc:sldMk cId="3061022320" sldId="262"/>
            <ac:spMk id="9" creationId="{2049704E-C70E-4F97-B41A-FDBD01602DBB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061022320" sldId="262"/>
            <ac:spMk id="10" creationId="{F490247B-1801-406D-84B0-13D91AA0A0D5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9:01:21.319" v="714"/>
          <ac:spMkLst>
            <pc:docMk/>
            <pc:sldMk cId="3061022320" sldId="262"/>
            <ac:spMk id="11" creationId="{2C0736CC-9807-823E-F19B-44AD9E51CC17}"/>
          </ac:spMkLst>
        </pc:spChg>
        <pc:spChg chg="add del">
          <ac:chgData name="GEORGIOS-STEFANOS MEIDANIS" userId="S::p3170107@aueb.gr::7246a291-537d-4816-900f-429f6bb52996" providerId="AD" clId="Web-{A6ED39C9-D178-A177-8D22-9EA7BEF09453}" dt="2022-06-09T19:03:09.743" v="776"/>
          <ac:spMkLst>
            <pc:docMk/>
            <pc:sldMk cId="3061022320" sldId="262"/>
            <ac:spMk id="14" creationId="{E93CFD20-7338-C36A-FEBD-8696E57753E2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9:03:07.743" v="775"/>
          <ac:spMkLst>
            <pc:docMk/>
            <pc:sldMk cId="3061022320" sldId="262"/>
            <ac:spMk id="16" creationId="{7A2A1D14-67B7-A14E-833B-48980A19A9F4}"/>
          </ac:spMkLst>
        </pc:spChg>
        <pc:spChg chg="add del">
          <ac:chgData name="GEORGIOS-STEFANOS MEIDANIS" userId="S::p3170107@aueb.gr::7246a291-537d-4816-900f-429f6bb52996" providerId="AD" clId="Web-{A6ED39C9-D178-A177-8D22-9EA7BEF09453}" dt="2022-06-09T19:03:05.712" v="773"/>
          <ac:spMkLst>
            <pc:docMk/>
            <pc:sldMk cId="3061022320" sldId="262"/>
            <ac:spMk id="18" creationId="{3599D469-CD31-93C2-09D6-64A25D83A13B}"/>
          </ac:spMkLst>
        </pc:spChg>
        <pc:spChg chg="add mod ord">
          <ac:chgData name="GEORGIOS-STEFANOS MEIDANIS" userId="S::p3170107@aueb.gr::7246a291-537d-4816-900f-429f6bb52996" providerId="AD" clId="Web-{A6ED39C9-D178-A177-8D22-9EA7BEF09453}" dt="2022-06-09T19:24:00.544" v="1171" actId="20577"/>
          <ac:spMkLst>
            <pc:docMk/>
            <pc:sldMk cId="3061022320" sldId="262"/>
            <ac:spMk id="21" creationId="{38AB486F-2C64-E0C3-A78D-51466826C6D6}"/>
          </ac:spMkLst>
        </pc:spChg>
        <pc:picChg chg="del mod">
          <ac:chgData name="GEORGIOS-STEFANOS MEIDANIS" userId="S::p3170107@aueb.gr::7246a291-537d-4816-900f-429f6bb52996" providerId="AD" clId="Web-{A6ED39C9-D178-A177-8D22-9EA7BEF09453}" dt="2022-06-09T19:00:58.803" v="713"/>
          <ac:picMkLst>
            <pc:docMk/>
            <pc:sldMk cId="3061022320" sldId="262"/>
            <ac:picMk id="6" creationId="{7081FC4E-D78E-782D-FA09-F0A9778BC801}"/>
          </ac:picMkLst>
        </pc:picChg>
        <pc:picChg chg="add 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3061022320" sldId="262"/>
            <ac:picMk id="12" creationId="{BAA921D0-F70F-6BC6-7EAF-A9F2A452C2A9}"/>
          </ac:picMkLst>
        </pc:pic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3061022320" sldId="262"/>
            <ac:picMk id="13" creationId="{DAAFC736-F4BC-4BA3-8457-3BC8C25F45CE}"/>
          </ac:picMkLst>
        </pc:pic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3061022320" sldId="262"/>
            <ac:picMk id="15" creationId="{FBFC9385-E01D-4FC5-BA27-8132925624A3}"/>
          </ac:picMkLst>
        </pc:pic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3061022320" sldId="262"/>
            <ac:picMk id="17" creationId="{9211FF59-1254-48F6-9792-1AE0523EB93F}"/>
          </ac:picMkLst>
        </pc:picChg>
      </pc:sldChg>
      <pc:sldChg chg="modSp mod modClrScheme chgLayout">
        <pc:chgData name="GEORGIOS-STEFANOS MEIDANIS" userId="S::p3170107@aueb.gr::7246a291-537d-4816-900f-429f6bb52996" providerId="AD" clId="Web-{A6ED39C9-D178-A177-8D22-9EA7BEF09453}" dt="2022-06-09T19:14:50.495" v="916"/>
        <pc:sldMkLst>
          <pc:docMk/>
          <pc:sldMk cId="1785038125" sldId="263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785038125" sldId="263"/>
            <ac:spMk id="2" creationId="{041C353B-B4F8-4BE2-AAFA-68505EFD94A2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785038125" sldId="263"/>
            <ac:spMk id="3" creationId="{973D73B8-0159-4360-B763-76EC226632BF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785038125" sldId="263"/>
            <ac:spMk id="5" creationId="{5E27CE7C-5BD9-4B85-86E7-5792386CDCD5}"/>
          </ac:spMkLst>
        </pc:sp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1785038125" sldId="263"/>
            <ac:picMk id="7" creationId="{F8DFF120-F35A-496B-A2D3-B4DE5A720A1E}"/>
          </ac:picMkLst>
        </pc:picChg>
      </pc:sldChg>
      <pc:sldChg chg="modSp del mod modClrScheme chgLayout">
        <pc:chgData name="GEORGIOS-STEFANOS MEIDANIS" userId="S::p3170107@aueb.gr::7246a291-537d-4816-900f-429f6bb52996" providerId="AD" clId="Web-{A6ED39C9-D178-A177-8D22-9EA7BEF09453}" dt="2022-06-09T19:19:23.897" v="1015"/>
        <pc:sldMkLst>
          <pc:docMk/>
          <pc:sldMk cId="1121013011" sldId="264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121013011" sldId="264"/>
            <ac:spMk id="2" creationId="{034F19DB-AF7B-4BB7-A1D5-A8394B984F78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121013011" sldId="264"/>
            <ac:spMk id="3" creationId="{5C3CA893-1A8D-418C-B882-5F99B0D8BF60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121013011" sldId="264"/>
            <ac:spMk id="4" creationId="{20848E49-5C0B-4587-A31A-E5966059EFAF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121013011" sldId="264"/>
            <ac:spMk id="5" creationId="{09DF1EAD-1A34-4983-B8A6-3BD0E7A7E03F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121013011" sldId="264"/>
            <ac:spMk id="6" creationId="{D99BDFE3-FEDF-425B-A668-58B7892B366E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121013011" sldId="264"/>
            <ac:spMk id="7" creationId="{33214D98-2AC9-41D0-953E-F5C86A1A8999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121013011" sldId="264"/>
            <ac:spMk id="8" creationId="{CF77D0CB-EC61-4009-B8D3-FBF56511BC95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121013011" sldId="264"/>
            <ac:spMk id="9" creationId="{13DAF1EC-5B0D-46F1-B728-F7FE18025A47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121013011" sldId="264"/>
            <ac:spMk id="10" creationId="{E29D79A4-609D-40CB-A31C-39255E02AA32}"/>
          </ac:spMkLst>
        </pc:sp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1121013011" sldId="264"/>
            <ac:picMk id="13" creationId="{49118EF5-0762-4DED-9E40-F7533D239395}"/>
          </ac:picMkLst>
        </pc:picChg>
      </pc:sldChg>
      <pc:sldChg chg="modSp del mod modClrScheme chgLayout">
        <pc:chgData name="GEORGIOS-STEFANOS MEIDANIS" userId="S::p3170107@aueb.gr::7246a291-537d-4816-900f-429f6bb52996" providerId="AD" clId="Web-{A6ED39C9-D178-A177-8D22-9EA7BEF09453}" dt="2022-06-09T19:19:15.475" v="1013"/>
        <pc:sldMkLst>
          <pc:docMk/>
          <pc:sldMk cId="88559871" sldId="265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88559871" sldId="265"/>
            <ac:spMk id="2" creationId="{3A156E2A-7EA6-46A1-8550-A4DF1EEC1915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88559871" sldId="265"/>
            <ac:spMk id="3" creationId="{FCDE14EA-D755-42BB-A773-87353BE40D26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88559871" sldId="265"/>
            <ac:spMk id="4" creationId="{6CEECB1D-F676-4A71-942E-CE7C24411A0A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88559871" sldId="265"/>
            <ac:spMk id="5" creationId="{3622163F-D09E-45BE-BB51-0B37B5D9FDB6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88559871" sldId="265"/>
            <ac:spMk id="6" creationId="{5C0C7273-3D05-4EC4-ADCC-E27B36EEEEE4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88559871" sldId="265"/>
            <ac:spMk id="8" creationId="{78B72CB9-4F02-4542-9386-F83F09A021C6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88559871" sldId="265"/>
            <ac:spMk id="9" creationId="{055CBAE8-59A6-43F6-8A7C-7DA5A98BAE9F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88559871" sldId="265"/>
            <ac:spMk id="10" creationId="{7FE98970-2CA9-4318-9937-A1421B4C4992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88559871" sldId="265"/>
            <ac:spMk id="11" creationId="{3FEAF0C4-7898-4ED3-AA4F-68C2FB5AFFF9}"/>
          </ac:spMkLst>
        </pc:sp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88559871" sldId="265"/>
            <ac:picMk id="13" creationId="{895BAE55-8D7A-48D2-BF33-95805B193E4B}"/>
          </ac:picMkLst>
        </pc:picChg>
      </pc:sldChg>
      <pc:sldChg chg="modSp del mod modClrScheme chgLayout">
        <pc:chgData name="GEORGIOS-STEFANOS MEIDANIS" userId="S::p3170107@aueb.gr::7246a291-537d-4816-900f-429f6bb52996" providerId="AD" clId="Web-{A6ED39C9-D178-A177-8D22-9EA7BEF09453}" dt="2022-06-09T19:19:23.053" v="1014"/>
        <pc:sldMkLst>
          <pc:docMk/>
          <pc:sldMk cId="3213242484" sldId="266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213242484" sldId="266"/>
            <ac:spMk id="2" creationId="{86E21ADE-CD65-4128-B54B-B15B04E2DDAC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213242484" sldId="266"/>
            <ac:spMk id="3" creationId="{4537B595-9F70-4B19-BE5F-5F5310129CA0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213242484" sldId="266"/>
            <ac:spMk id="4" creationId="{E8C33C9F-0797-4701-B9B2-6E3B2518170D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213242484" sldId="266"/>
            <ac:spMk id="6" creationId="{D3DE4EFE-A9F0-401E-9A12-68AE0104AE1C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213242484" sldId="266"/>
            <ac:spMk id="8" creationId="{101D73EC-9B0B-4C5D-8D29-A19EC06A271C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213242484" sldId="266"/>
            <ac:spMk id="9" creationId="{822D5854-47D6-432B-8042-86714FAB3DDB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213242484" sldId="266"/>
            <ac:spMk id="10" creationId="{D80279D6-22E8-4B0B-98D9-D987741B51E4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213242484" sldId="266"/>
            <ac:spMk id="11" creationId="{8F4B6FC1-C525-48B5-A33E-5C3FA43E5FC5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213242484" sldId="266"/>
            <ac:spMk id="12" creationId="{66952B09-3FF3-4683-8853-EB9581C01A18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213242484" sldId="266"/>
            <ac:spMk id="13" creationId="{82BCE9B8-1EA9-494B-9B81-6F08CE20EC84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213242484" sldId="266"/>
            <ac:spMk id="14" creationId="{AAC96678-3B1E-4AD7-A2AB-9BA9EB78EEAF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213242484" sldId="266"/>
            <ac:spMk id="15" creationId="{6120FCE6-8860-4FAF-9DD6-B81C80401049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213242484" sldId="266"/>
            <ac:spMk id="16" creationId="{220BB1F5-1D28-4A11-B7DD-E8B2B323B434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213242484" sldId="266"/>
            <ac:spMk id="17" creationId="{16BD651C-586E-486E-8B18-B77DEACB0B5F}"/>
          </ac:spMkLst>
        </pc:sp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3213242484" sldId="266"/>
            <ac:picMk id="19" creationId="{DE363DAB-E94E-48AA-ABD1-92FAC8ED1C76}"/>
          </ac:picMkLst>
        </pc:picChg>
      </pc:sldChg>
      <pc:sldChg chg="modSp mod modClrScheme chgLayout">
        <pc:chgData name="GEORGIOS-STEFANOS MEIDANIS" userId="S::p3170107@aueb.gr::7246a291-537d-4816-900f-429f6bb52996" providerId="AD" clId="Web-{A6ED39C9-D178-A177-8D22-9EA7BEF09453}" dt="2022-06-09T19:14:50.495" v="916"/>
        <pc:sldMkLst>
          <pc:docMk/>
          <pc:sldMk cId="2659139329" sldId="267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659139329" sldId="267"/>
            <ac:spMk id="2" creationId="{9F809F7B-E677-4AAE-98A6-FA7A59B35811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659139329" sldId="267"/>
            <ac:spMk id="3" creationId="{277BDC4F-6A83-4642-ABBE-23232B11903C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659139329" sldId="267"/>
            <ac:spMk id="4" creationId="{BE25EFEB-8E37-456F-9070-5F147B05C57E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659139329" sldId="267"/>
            <ac:spMk id="5" creationId="{CA76A69A-04B8-4805-8B86-A6BADBCB6313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659139329" sldId="267"/>
            <ac:spMk id="6" creationId="{C604B26C-3EBF-4E7E-A66F-204FE2AFA0E5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659139329" sldId="267"/>
            <ac:spMk id="7" creationId="{9606F369-9547-4F70-BCD9-0A80400ED91A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659139329" sldId="267"/>
            <ac:spMk id="9" creationId="{05287BDD-B957-46A5-B8DE-C477E5FAA179}"/>
          </ac:spMkLst>
        </pc:sp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2659139329" sldId="267"/>
            <ac:picMk id="11" creationId="{EBD23D27-28A3-4485-AE3D-3340989631AE}"/>
          </ac:picMkLst>
        </pc:picChg>
      </pc:sldChg>
      <pc:sldChg chg="modSp del mod modClrScheme chgLayout">
        <pc:chgData name="GEORGIOS-STEFANOS MEIDANIS" userId="S::p3170107@aueb.gr::7246a291-537d-4816-900f-429f6bb52996" providerId="AD" clId="Web-{A6ED39C9-D178-A177-8D22-9EA7BEF09453}" dt="2022-06-09T19:19:11.521" v="1005"/>
        <pc:sldMkLst>
          <pc:docMk/>
          <pc:sldMk cId="619733185" sldId="268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619733185" sldId="268"/>
            <ac:spMk id="2" creationId="{8CBD4B0E-7D3D-42E8-9B35-DBAC6E8063A6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619733185" sldId="268"/>
            <ac:spMk id="3" creationId="{4E27A81B-73E9-4778-9413-8ED93DC5A19E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619733185" sldId="268"/>
            <ac:spMk id="5" creationId="{D8500BD9-920E-41FE-9B96-86BE96E1B794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619733185" sldId="268"/>
            <ac:spMk id="6" creationId="{06D0FED2-0F00-4E89-8CE6-AD8A7A724058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619733185" sldId="268"/>
            <ac:spMk id="7" creationId="{0E54CFD7-6E7E-4807-931A-D37D987643BB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619733185" sldId="268"/>
            <ac:spMk id="8" creationId="{C2C3A749-93D5-46CF-8551-0D230DB2102F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619733185" sldId="268"/>
            <ac:spMk id="9" creationId="{8C26C884-9148-4F3F-AC5A-8C4DFA1BEEB6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619733185" sldId="268"/>
            <ac:spMk id="10" creationId="{396203EC-02BB-40D3-AE1C-F6B730C11CD1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619733185" sldId="268"/>
            <ac:spMk id="11" creationId="{2F4F8441-6FA5-4DFA-8EA8-B0D8C49AEEF3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619733185" sldId="268"/>
            <ac:spMk id="12" creationId="{27479C00-4603-4E2A-B6A5-5F55FCE01B9F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619733185" sldId="268"/>
            <ac:spMk id="13" creationId="{D20BEFA1-E06F-4420-A2BC-9369CB34A6A6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619733185" sldId="268"/>
            <ac:spMk id="14" creationId="{1492E670-2A63-4A5B-84F8-40D1D356DD70}"/>
          </ac:spMkLst>
        </pc:sp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619733185" sldId="268"/>
            <ac:picMk id="17" creationId="{A60761E7-A6DB-477C-BA1C-6A991305A07A}"/>
          </ac:picMkLst>
        </pc:pic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619733185" sldId="268"/>
            <ac:picMk id="19" creationId="{FB8F9300-20E5-4289-88D4-0A487BC94813}"/>
          </ac:picMkLst>
        </pc:picChg>
      </pc:sldChg>
      <pc:sldChg chg="modSp del mod modClrScheme chgLayout">
        <pc:chgData name="GEORGIOS-STEFANOS MEIDANIS" userId="S::p3170107@aueb.gr::7246a291-537d-4816-900f-429f6bb52996" providerId="AD" clId="Web-{A6ED39C9-D178-A177-8D22-9EA7BEF09453}" dt="2022-06-09T19:19:11.490" v="1004"/>
        <pc:sldMkLst>
          <pc:docMk/>
          <pc:sldMk cId="2294329924" sldId="270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294329924" sldId="270"/>
            <ac:spMk id="2" creationId="{E22F6ABE-4870-48E3-AE47-ED2EA02CC6AD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294329924" sldId="270"/>
            <ac:spMk id="3" creationId="{CBC537DE-195A-4043-B5BF-124CAA94D18D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294329924" sldId="270"/>
            <ac:spMk id="5" creationId="{F9BCF5CE-5EA9-40F1-9E42-36106966FD43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294329924" sldId="270"/>
            <ac:spMk id="6" creationId="{DF73EE7D-715B-4F0C-BBAE-3F6CEF2EAA38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294329924" sldId="270"/>
            <ac:spMk id="7" creationId="{677202F6-8F9E-4770-9A40-2350B0CFAF0D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294329924" sldId="270"/>
            <ac:spMk id="8" creationId="{B7C77058-E6FD-424F-930D-E04F60E90345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294329924" sldId="270"/>
            <ac:spMk id="9" creationId="{F2EBD8A8-1170-4E7C-B365-BF1B6CF26436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294329924" sldId="270"/>
            <ac:spMk id="10" creationId="{DBE8B473-0AA1-4E98-B9C0-5A3D44AF5998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294329924" sldId="270"/>
            <ac:spMk id="11" creationId="{183C1FB1-6510-4278-81B4-18C321411615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294329924" sldId="270"/>
            <ac:spMk id="12" creationId="{2CB1B9B2-128F-445B-A293-28743AAAAB39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294329924" sldId="270"/>
            <ac:spMk id="13" creationId="{80BDF6B8-56DD-4770-A458-4C89F5E2E9E4}"/>
          </ac:spMkLst>
        </pc:sp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2294329924" sldId="270"/>
            <ac:picMk id="15" creationId="{630EAC36-F761-40CC-8BBD-018A43BC1D34}"/>
          </ac:picMkLst>
        </pc:picChg>
      </pc:sldChg>
      <pc:sldChg chg="modSp del mod modClrScheme chgLayout">
        <pc:chgData name="GEORGIOS-STEFANOS MEIDANIS" userId="S::p3170107@aueb.gr::7246a291-537d-4816-900f-429f6bb52996" providerId="AD" clId="Web-{A6ED39C9-D178-A177-8D22-9EA7BEF09453}" dt="2022-06-09T19:19:11.443" v="1002"/>
        <pc:sldMkLst>
          <pc:docMk/>
          <pc:sldMk cId="4016413224" sldId="272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2" creationId="{5E6BA8EF-BB79-496B-BDCB-D7B0EA27E9B2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3" creationId="{21E03582-55FC-48E1-AF04-61EC8D4AA900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4" creationId="{AC5FF02E-6EA5-485E-9ACC-BE0A77CACFDB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6" creationId="{DC771A6E-8BBB-4F0C-A3C5-12B90C51FD92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7" creationId="{477292B3-2F30-41D9-B605-ABFC370B7891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8" creationId="{822EAD1C-2E2B-45B8-AC27-3017CA0A5E44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9" creationId="{C25A7720-FC34-4F1B-8D65-70BB3089B846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10" creationId="{08A3FE01-1351-44F6-96F0-AEB4637B32DC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11" creationId="{61C84588-3C83-49CF-B6C0-11040AD9B195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12" creationId="{45D36FDD-CE76-42DC-BA27-015E14364970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13" creationId="{8231EC71-BB20-44A8-A4F1-E0063A19052D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14" creationId="{04514188-6AC8-48F7-B125-E76CAAF74E43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15" creationId="{0D469ECC-2BA3-43ED-8E2F-EB25512A464B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16" creationId="{0A5EBD2E-C39B-4E4E-B86F-78E33BE949D0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17" creationId="{9C2FE401-CD79-4BE3-BFA1-4AE23E5EE5C0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18" creationId="{AEE62498-709A-48EE-B092-1921D0EAAE30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19" creationId="{B743DB92-F799-4859-B31D-2F2615C5E2B5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20" creationId="{2B7C69F6-DEB5-477D-8357-29FA66FE78C3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21" creationId="{39B0401A-1AD7-428B-8650-C1CF85C4A716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22" creationId="{B66059B7-0D74-40D6-81EF-3DE7A9681CCB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23" creationId="{12A8ED58-9C37-4635-8248-4C2FB626D0ED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24" creationId="{C5D17E8B-D872-426A-850E-A358990ED3B0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16413224" sldId="272"/>
            <ac:spMk id="25" creationId="{9D1B7D3B-0CDD-4C21-A7AC-1AB6CCE181D1}"/>
          </ac:spMkLst>
        </pc:sp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4016413224" sldId="272"/>
            <ac:picMk id="27" creationId="{D2874A04-DD0E-49E8-9C3D-314551347897}"/>
          </ac:picMkLst>
        </pc:picChg>
      </pc:sldChg>
      <pc:sldChg chg="modSp del mod modClrScheme chgLayout">
        <pc:chgData name="GEORGIOS-STEFANOS MEIDANIS" userId="S::p3170107@aueb.gr::7246a291-537d-4816-900f-429f6bb52996" providerId="AD" clId="Web-{A6ED39C9-D178-A177-8D22-9EA7BEF09453}" dt="2022-06-09T19:19:11.537" v="1006"/>
        <pc:sldMkLst>
          <pc:docMk/>
          <pc:sldMk cId="1786533850" sldId="274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786533850" sldId="274"/>
            <ac:spMk id="2" creationId="{F21D93A7-03E2-400D-86A8-F53E910FD23F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786533850" sldId="274"/>
            <ac:spMk id="3" creationId="{18614649-6761-4D88-9C42-995B3C8A760F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786533850" sldId="274"/>
            <ac:spMk id="5" creationId="{FD7B14D4-2CFC-426A-B1FB-B995ECEE77C9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786533850" sldId="274"/>
            <ac:spMk id="6" creationId="{5D5A541C-9380-443A-8DAA-CA2DC784CD4D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786533850" sldId="274"/>
            <ac:spMk id="7" creationId="{51E1F49C-E48A-4726-B0A9-521567175EE0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786533850" sldId="274"/>
            <ac:spMk id="8" creationId="{03A60FA0-9B9D-427D-8527-7C31F69DE989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786533850" sldId="274"/>
            <ac:spMk id="9" creationId="{4420C9F7-8E73-4F0B-BAB1-887D96E70272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786533850" sldId="274"/>
            <ac:spMk id="10" creationId="{17D69A87-EAD0-456A-BA80-374C3F4497C6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786533850" sldId="274"/>
            <ac:spMk id="11" creationId="{2291C4EC-49A3-4D58-B164-EACC1141AC23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786533850" sldId="274"/>
            <ac:spMk id="15" creationId="{A8096C7F-F8C1-4963-99C5-24529B757D76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786533850" sldId="274"/>
            <ac:spMk id="16" creationId="{4424D176-A931-4EFC-8D8E-07A49113C98E}"/>
          </ac:spMkLst>
        </pc:sp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1786533850" sldId="274"/>
            <ac:picMk id="18" creationId="{41B753EE-A977-4FCA-8E79-67176A9B121F}"/>
          </ac:picMkLst>
        </pc:pic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1786533850" sldId="274"/>
            <ac:picMk id="20" creationId="{A9CC36C1-B9AF-48DD-BDA2-4BA082296862}"/>
          </ac:picMkLst>
        </pc:pic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1786533850" sldId="274"/>
            <ac:picMk id="22" creationId="{8129DF77-C3E8-4734-BD23-C8A50B8A18BA}"/>
          </ac:picMkLst>
        </pc:pic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1786533850" sldId="274"/>
            <ac:picMk id="24" creationId="{0C039F4E-E387-4A62-8338-A6F38453DD27}"/>
          </ac:picMkLst>
        </pc:picChg>
      </pc:sldChg>
      <pc:sldChg chg="modSp mod modClrScheme chgLayout">
        <pc:chgData name="GEORGIOS-STEFANOS MEIDANIS" userId="S::p3170107@aueb.gr::7246a291-537d-4816-900f-429f6bb52996" providerId="AD" clId="Web-{A6ED39C9-D178-A177-8D22-9EA7BEF09453}" dt="2022-06-09T19:14:50.495" v="916"/>
        <pc:sldMkLst>
          <pc:docMk/>
          <pc:sldMk cId="2007438613" sldId="275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007438613" sldId="275"/>
            <ac:spMk id="2" creationId="{1797C49D-C8E2-41F0-98F7-6C47DD5F85EB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007438613" sldId="275"/>
            <ac:spMk id="3" creationId="{307FD2D7-ACB1-4AE4-974A-496173D118CC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007438613" sldId="275"/>
            <ac:spMk id="4" creationId="{35DD3624-5E2E-4149-8C49-0CCB8017D44E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007438613" sldId="275"/>
            <ac:spMk id="6" creationId="{EE0A84A6-1EE2-4793-A5F3-12361AD24648}"/>
          </ac:spMkLst>
        </pc:sp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2007438613" sldId="275"/>
            <ac:picMk id="29" creationId="{91FDCB17-C9F7-4C9C-AB56-71F3A9F732E4}"/>
          </ac:picMkLst>
        </pc:pic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2007438613" sldId="275"/>
            <ac:picMk id="31" creationId="{16A837B0-D47D-42C5-94BE-E229C1A95AC2}"/>
          </ac:picMkLst>
        </pc:pic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2007438613" sldId="275"/>
            <ac:picMk id="33" creationId="{D09C6404-AC28-42D9-8F22-DF4054FA0860}"/>
          </ac:picMkLst>
        </pc:pic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2007438613" sldId="275"/>
            <ac:picMk id="35" creationId="{1A3F424A-74ED-4491-BF42-F667B8A11B1D}"/>
          </ac:picMkLst>
        </pc:pic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2007438613" sldId="275"/>
            <ac:picMk id="37" creationId="{6E11D8A4-78C7-4650-A91E-9FD05D76AFA2}"/>
          </ac:picMkLst>
        </pc:picChg>
      </pc:sldChg>
      <pc:sldChg chg="addSp delSp modSp mod ord modClrScheme chgLayout">
        <pc:chgData name="GEORGIOS-STEFANOS MEIDANIS" userId="S::p3170107@aueb.gr::7246a291-537d-4816-900f-429f6bb52996" providerId="AD" clId="Web-{A6ED39C9-D178-A177-8D22-9EA7BEF09453}" dt="2022-06-09T19:18:59.912" v="1001" actId="20577"/>
        <pc:sldMkLst>
          <pc:docMk/>
          <pc:sldMk cId="831277314" sldId="276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831277314" sldId="276"/>
            <ac:spMk id="2" creationId="{D7FDA93E-9AAD-40C5-B481-026C9B5608EC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831277314" sldId="276"/>
            <ac:spMk id="3" creationId="{25D93747-9BDE-4EE1-9789-99DA062457BE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8:59.912" v="1001" actId="20577"/>
          <ac:spMkLst>
            <pc:docMk/>
            <pc:sldMk cId="831277314" sldId="276"/>
            <ac:spMk id="4" creationId="{E46E523F-7FBE-414E-911F-7908A85EB0AB}"/>
          </ac:spMkLst>
        </pc:spChg>
        <pc:spChg chg="add del">
          <ac:chgData name="GEORGIOS-STEFANOS MEIDANIS" userId="S::p3170107@aueb.gr::7246a291-537d-4816-900f-429f6bb52996" providerId="AD" clId="Web-{A6ED39C9-D178-A177-8D22-9EA7BEF09453}" dt="2022-06-09T17:47:48.667" v="46"/>
          <ac:spMkLst>
            <pc:docMk/>
            <pc:sldMk cId="831277314" sldId="276"/>
            <ac:spMk id="5" creationId="{0C81A87E-F72E-F9BB-7A64-727544810C58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831277314" sldId="276"/>
            <ac:spMk id="6" creationId="{79D53084-CB5F-4516-98FF-21D08741DBA8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831277314" sldId="276"/>
            <ac:spMk id="7" creationId="{FCCBBB63-776E-4A5C-B7A6-8F1D718A4405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831277314" sldId="276"/>
            <ac:spMk id="8" creationId="{3EAB8D62-6706-4CD0-A545-86E3F3E3C322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831277314" sldId="276"/>
            <ac:spMk id="9" creationId="{2F25CA46-4421-4FA5-BDEB-FF697B78FFF5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831277314" sldId="276"/>
            <ac:spMk id="10" creationId="{41938D89-1256-4708-9D84-74D6B96541F5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831277314" sldId="276"/>
            <ac:spMk id="11" creationId="{2DA41FDE-3695-4900-AFA8-0279599F981E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831277314" sldId="276"/>
            <ac:spMk id="12" creationId="{93E2B1EC-2F2C-422B-888D-5674FF85E51D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831277314" sldId="276"/>
            <ac:spMk id="13" creationId="{D2863B50-C214-4ED1-8DF8-F7A1377508A0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831277314" sldId="276"/>
            <ac:spMk id="14" creationId="{8C0CD511-1753-44BC-9F43-56DC5CF9DEBD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831277314" sldId="276"/>
            <ac:spMk id="15" creationId="{63684FB6-9E85-4B37-B408-2FEEDA953F51}"/>
          </ac:spMkLst>
        </pc:spChg>
        <pc:graphicFrameChg chg="mod ord">
          <ac:chgData name="GEORGIOS-STEFANOS MEIDANIS" userId="S::p3170107@aueb.gr::7246a291-537d-4816-900f-429f6bb52996" providerId="AD" clId="Web-{A6ED39C9-D178-A177-8D22-9EA7BEF09453}" dt="2022-06-09T19:14:50.495" v="916"/>
          <ac:graphicFrameMkLst>
            <pc:docMk/>
            <pc:sldMk cId="831277314" sldId="276"/>
            <ac:graphicFrameMk id="19" creationId="{21CA0B60-C64C-438D-A8E5-05DF8EF8D389}"/>
          </ac:graphicFrameMkLst>
        </pc:graphicFrameChg>
        <pc:picChg chg="add mod">
          <ac:chgData name="GEORGIOS-STEFANOS MEIDANIS" userId="S::p3170107@aueb.gr::7246a291-537d-4816-900f-429f6bb52996" providerId="AD" clId="Web-{A6ED39C9-D178-A177-8D22-9EA7BEF09453}" dt="2022-06-09T17:47:41.245" v="45" actId="1076"/>
          <ac:picMkLst>
            <pc:docMk/>
            <pc:sldMk cId="831277314" sldId="276"/>
            <ac:picMk id="16" creationId="{769DA18D-0078-A138-CFB7-3651D05C293F}"/>
          </ac:picMkLst>
        </pc:pic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831277314" sldId="276"/>
            <ac:picMk id="21" creationId="{5C89D787-5349-4628-BAB0-D83998089C69}"/>
          </ac:picMkLst>
        </pc:picChg>
      </pc:sldChg>
      <pc:sldChg chg="modSp del mod modClrScheme chgLayout">
        <pc:chgData name="GEORGIOS-STEFANOS MEIDANIS" userId="S::p3170107@aueb.gr::7246a291-537d-4816-900f-429f6bb52996" providerId="AD" clId="Web-{A6ED39C9-D178-A177-8D22-9EA7BEF09453}" dt="2022-06-09T19:19:11.600" v="1009"/>
        <pc:sldMkLst>
          <pc:docMk/>
          <pc:sldMk cId="1117104768" sldId="277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117104768" sldId="277"/>
            <ac:spMk id="2" creationId="{C5EC464C-DCD9-4842-AC70-1334BEF5749C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117104768" sldId="277"/>
            <ac:spMk id="3" creationId="{FD7FE9D3-D856-47C4-86AC-8C47A5515F98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117104768" sldId="277"/>
            <ac:spMk id="4" creationId="{D339EBD6-39BC-4CB1-B4BC-1F2F68882A86}"/>
          </ac:spMkLst>
        </pc:sp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1117104768" sldId="277"/>
            <ac:picMk id="7" creationId="{FE710387-80E8-4D9A-9BE6-B1D06155DAE4}"/>
          </ac:picMkLst>
        </pc:picChg>
      </pc:sldChg>
      <pc:sldChg chg="modSp del mod modClrScheme chgLayout">
        <pc:chgData name="GEORGIOS-STEFANOS MEIDANIS" userId="S::p3170107@aueb.gr::7246a291-537d-4816-900f-429f6bb52996" providerId="AD" clId="Web-{A6ED39C9-D178-A177-8D22-9EA7BEF09453}" dt="2022-06-09T19:19:11.568" v="1008"/>
        <pc:sldMkLst>
          <pc:docMk/>
          <pc:sldMk cId="3456809286" sldId="278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456809286" sldId="278"/>
            <ac:spMk id="3" creationId="{FE4C0176-F748-42D4-A25B-71F0C054D3BB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456809286" sldId="278"/>
            <ac:spMk id="7" creationId="{910D1CE3-B979-4C3E-A3BF-4C200D062B58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456809286" sldId="278"/>
            <ac:spMk id="10" creationId="{9873B452-B846-ED61-8804-5AF8CEE55081}"/>
          </ac:spMkLst>
        </pc:sp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3456809286" sldId="278"/>
            <ac:picMk id="11" creationId="{37A67548-9FAF-4DCB-A2DD-3F1B63C13595}"/>
          </ac:picMkLst>
        </pc:picChg>
      </pc:sldChg>
      <pc:sldChg chg="modSp del mod modClrScheme chgLayout">
        <pc:chgData name="GEORGIOS-STEFANOS MEIDANIS" userId="S::p3170107@aueb.gr::7246a291-537d-4816-900f-429f6bb52996" providerId="AD" clId="Web-{A6ED39C9-D178-A177-8D22-9EA7BEF09453}" dt="2022-06-09T19:19:11.881" v="1010"/>
        <pc:sldMkLst>
          <pc:docMk/>
          <pc:sldMk cId="513765942" sldId="279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513765942" sldId="279"/>
            <ac:spMk id="2" creationId="{5039C51C-7BBF-4B92-A610-4EB86DB947C1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513765942" sldId="279"/>
            <ac:spMk id="3" creationId="{9888199C-D9BD-40C2-9DB3-4653E8723F2C}"/>
          </ac:spMkLst>
        </pc:sp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513765942" sldId="279"/>
            <ac:picMk id="6" creationId="{1EB0BE86-C0C0-45E0-9655-3007C5E3437A}"/>
          </ac:picMkLst>
        </pc:picChg>
      </pc:sldChg>
      <pc:sldChg chg="addSp delSp modSp mod ord modClrScheme chgLayout">
        <pc:chgData name="GEORGIOS-STEFANOS MEIDANIS" userId="S::p3170107@aueb.gr::7246a291-537d-4816-900f-429f6bb52996" providerId="AD" clId="Web-{A6ED39C9-D178-A177-8D22-9EA7BEF09453}" dt="2022-06-09T19:18:04.645" v="997"/>
        <pc:sldMkLst>
          <pc:docMk/>
          <pc:sldMk cId="2924553508" sldId="280"/>
        </pc:sldMkLst>
        <pc:spChg chg="del mod ord">
          <ac:chgData name="GEORGIOS-STEFANOS MEIDANIS" userId="S::p3170107@aueb.gr::7246a291-537d-4816-900f-429f6bb52996" providerId="AD" clId="Web-{A6ED39C9-D178-A177-8D22-9EA7BEF09453}" dt="2022-06-09T19:15:51.032" v="927"/>
          <ac:spMkLst>
            <pc:docMk/>
            <pc:sldMk cId="2924553508" sldId="280"/>
            <ac:spMk id="2" creationId="{C11D25BC-69B0-445F-BFD2-A15B19076A42}"/>
          </ac:spMkLst>
        </pc:spChg>
        <pc:spChg chg="del mod ord">
          <ac:chgData name="GEORGIOS-STEFANOS MEIDANIS" userId="S::p3170107@aueb.gr::7246a291-537d-4816-900f-429f6bb52996" providerId="AD" clId="Web-{A6ED39C9-D178-A177-8D22-9EA7BEF09453}" dt="2022-06-09T19:15:50.298" v="917"/>
          <ac:spMkLst>
            <pc:docMk/>
            <pc:sldMk cId="2924553508" sldId="280"/>
            <ac:spMk id="3" creationId="{0E420A27-18AB-4F8F-8EA5-A1A4E28F37B9}"/>
          </ac:spMkLst>
        </pc:spChg>
        <pc:spChg chg="del mod ord">
          <ac:chgData name="GEORGIOS-STEFANOS MEIDANIS" userId="S::p3170107@aueb.gr::7246a291-537d-4816-900f-429f6bb52996" providerId="AD" clId="Web-{A6ED39C9-D178-A177-8D22-9EA7BEF09453}" dt="2022-06-09T19:15:50.876" v="924"/>
          <ac:spMkLst>
            <pc:docMk/>
            <pc:sldMk cId="2924553508" sldId="280"/>
            <ac:spMk id="5" creationId="{65C812AB-966C-4E11-AF78-4BAA00918E90}"/>
          </ac:spMkLst>
        </pc:spChg>
        <pc:spChg chg="del mod ord">
          <ac:chgData name="GEORGIOS-STEFANOS MEIDANIS" userId="S::p3170107@aueb.gr::7246a291-537d-4816-900f-429f6bb52996" providerId="AD" clId="Web-{A6ED39C9-D178-A177-8D22-9EA7BEF09453}" dt="2022-06-09T19:15:50.923" v="925"/>
          <ac:spMkLst>
            <pc:docMk/>
            <pc:sldMk cId="2924553508" sldId="280"/>
            <ac:spMk id="6" creationId="{D6C8D665-9380-46B9-A760-DCB9A3B90DD9}"/>
          </ac:spMkLst>
        </pc:spChg>
        <pc:spChg chg="del mod ord">
          <ac:chgData name="GEORGIOS-STEFANOS MEIDANIS" userId="S::p3170107@aueb.gr::7246a291-537d-4816-900f-429f6bb52996" providerId="AD" clId="Web-{A6ED39C9-D178-A177-8D22-9EA7BEF09453}" dt="2022-06-09T19:15:50.798" v="923"/>
          <ac:spMkLst>
            <pc:docMk/>
            <pc:sldMk cId="2924553508" sldId="280"/>
            <ac:spMk id="7" creationId="{A6468D69-D7B1-4C4C-A8EA-F6AA1CF82777}"/>
          </ac:spMkLst>
        </pc:spChg>
        <pc:spChg chg="del mod ord">
          <ac:chgData name="GEORGIOS-STEFANOS MEIDANIS" userId="S::p3170107@aueb.gr::7246a291-537d-4816-900f-429f6bb52996" providerId="AD" clId="Web-{A6ED39C9-D178-A177-8D22-9EA7BEF09453}" dt="2022-06-09T19:15:50.579" v="920"/>
          <ac:spMkLst>
            <pc:docMk/>
            <pc:sldMk cId="2924553508" sldId="280"/>
            <ac:spMk id="8" creationId="{5EDB349D-74AB-44E3-ABF9-966D44661932}"/>
          </ac:spMkLst>
        </pc:spChg>
        <pc:spChg chg="del mod ord">
          <ac:chgData name="GEORGIOS-STEFANOS MEIDANIS" userId="S::p3170107@aueb.gr::7246a291-537d-4816-900f-429f6bb52996" providerId="AD" clId="Web-{A6ED39C9-D178-A177-8D22-9EA7BEF09453}" dt="2022-06-09T19:15:50.657" v="921"/>
          <ac:spMkLst>
            <pc:docMk/>
            <pc:sldMk cId="2924553508" sldId="280"/>
            <ac:spMk id="9" creationId="{8203336D-67A1-400E-809C-737392F0F91A}"/>
          </ac:spMkLst>
        </pc:spChg>
        <pc:spChg chg="del mod ord">
          <ac:chgData name="GEORGIOS-STEFANOS MEIDANIS" userId="S::p3170107@aueb.gr::7246a291-537d-4816-900f-429f6bb52996" providerId="AD" clId="Web-{A6ED39C9-D178-A177-8D22-9EA7BEF09453}" dt="2022-06-09T19:15:50.485" v="919"/>
          <ac:spMkLst>
            <pc:docMk/>
            <pc:sldMk cId="2924553508" sldId="280"/>
            <ac:spMk id="10" creationId="{2613B2A7-1A42-4B06-A44D-E442D3A6C717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9:15:59.173" v="928"/>
          <ac:spMkLst>
            <pc:docMk/>
            <pc:sldMk cId="2924553508" sldId="280"/>
            <ac:spMk id="11" creationId="{E9248142-6F8F-A5B3-6E49-73C48ABC7C14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9:16:14.173" v="938"/>
          <ac:spMkLst>
            <pc:docMk/>
            <pc:sldMk cId="2924553508" sldId="280"/>
            <ac:spMk id="13" creationId="{6774C8D1-D22C-1223-9C3A-EAB58B6F2649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9:16:14.173" v="937"/>
          <ac:spMkLst>
            <pc:docMk/>
            <pc:sldMk cId="2924553508" sldId="280"/>
            <ac:spMk id="17" creationId="{3CEE806E-C012-C1D0-20C4-24EBF4C84DF2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9:16:14.173" v="936"/>
          <ac:spMkLst>
            <pc:docMk/>
            <pc:sldMk cId="2924553508" sldId="280"/>
            <ac:spMk id="20" creationId="{BFFD7A7D-6670-296F-CFDA-EEE81EDC0F26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9:16:14.173" v="935"/>
          <ac:spMkLst>
            <pc:docMk/>
            <pc:sldMk cId="2924553508" sldId="280"/>
            <ac:spMk id="22" creationId="{D1C75333-F5DE-EF3F-9097-725663AEF3CE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9:16:14.173" v="934"/>
          <ac:spMkLst>
            <pc:docMk/>
            <pc:sldMk cId="2924553508" sldId="280"/>
            <ac:spMk id="24" creationId="{1B6F41AE-7229-A20A-C361-494EE694CAB3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9:16:14.173" v="933"/>
          <ac:spMkLst>
            <pc:docMk/>
            <pc:sldMk cId="2924553508" sldId="280"/>
            <ac:spMk id="26" creationId="{DA72B06D-A4ED-2F9E-3B53-11E4F9355A75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9:16:14.173" v="932"/>
          <ac:spMkLst>
            <pc:docMk/>
            <pc:sldMk cId="2924553508" sldId="280"/>
            <ac:spMk id="28" creationId="{CF0C4342-CFB7-E434-9ABD-6A31C5471D28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9:16:14.173" v="931"/>
          <ac:spMkLst>
            <pc:docMk/>
            <pc:sldMk cId="2924553508" sldId="280"/>
            <ac:spMk id="30" creationId="{7734DB42-83F0-E436-3F37-7B85D57FAFE8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9:16:14.173" v="930"/>
          <ac:spMkLst>
            <pc:docMk/>
            <pc:sldMk cId="2924553508" sldId="280"/>
            <ac:spMk id="32" creationId="{AB0B6902-1BAE-DA07-882D-0A64F21BC5E6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9:16:24.939" v="939"/>
          <ac:spMkLst>
            <pc:docMk/>
            <pc:sldMk cId="2924553508" sldId="280"/>
            <ac:spMk id="35" creationId="{9EE3E494-B967-9F50-18AF-F7F47DF1A513}"/>
          </ac:spMkLst>
        </pc:spChg>
        <pc:spChg chg="add mod">
          <ac:chgData name="GEORGIOS-STEFANOS MEIDANIS" userId="S::p3170107@aueb.gr::7246a291-537d-4816-900f-429f6bb52996" providerId="AD" clId="Web-{A6ED39C9-D178-A177-8D22-9EA7BEF09453}" dt="2022-06-09T19:16:35.080" v="940"/>
          <ac:spMkLst>
            <pc:docMk/>
            <pc:sldMk cId="2924553508" sldId="280"/>
            <ac:spMk id="41" creationId="{2E8E7CDD-E5CD-322D-ED57-62149095D82B}"/>
          </ac:spMkLst>
        </pc:spChg>
        <pc:spChg chg="add mod">
          <ac:chgData name="GEORGIOS-STEFANOS MEIDANIS" userId="S::p3170107@aueb.gr::7246a291-537d-4816-900f-429f6bb52996" providerId="AD" clId="Web-{A6ED39C9-D178-A177-8D22-9EA7BEF09453}" dt="2022-06-09T19:17:43.066" v="994" actId="20577"/>
          <ac:spMkLst>
            <pc:docMk/>
            <pc:sldMk cId="2924553508" sldId="280"/>
            <ac:spMk id="43" creationId="{9D47EA05-3954-CBC5-7035-3271A98CC15C}"/>
          </ac:spMkLst>
        </pc:spChg>
        <pc:spChg chg="add mod">
          <ac:chgData name="GEORGIOS-STEFANOS MEIDANIS" userId="S::p3170107@aueb.gr::7246a291-537d-4816-900f-429f6bb52996" providerId="AD" clId="Web-{A6ED39C9-D178-A177-8D22-9EA7BEF09453}" dt="2022-06-09T19:17:09.894" v="961" actId="20577"/>
          <ac:spMkLst>
            <pc:docMk/>
            <pc:sldMk cId="2924553508" sldId="280"/>
            <ac:spMk id="45" creationId="{3254ECD2-AD06-CEC5-6E09-AD22AB6BA573}"/>
          </ac:spMkLst>
        </pc:spChg>
        <pc:picChg chg="del mod ord modCrop">
          <ac:chgData name="GEORGIOS-STEFANOS MEIDANIS" userId="S::p3170107@aueb.gr::7246a291-537d-4816-900f-429f6bb52996" providerId="AD" clId="Web-{A6ED39C9-D178-A177-8D22-9EA7BEF09453}" dt="2022-06-09T19:15:50.985" v="926"/>
          <ac:picMkLst>
            <pc:docMk/>
            <pc:sldMk cId="2924553508" sldId="280"/>
            <ac:picMk id="14" creationId="{059D5751-27E7-4925-AB76-804F79AA00B4}"/>
          </ac:picMkLst>
        </pc:picChg>
        <pc:picChg chg="del mod ord modCrop">
          <ac:chgData name="GEORGIOS-STEFANOS MEIDANIS" userId="S::p3170107@aueb.gr::7246a291-537d-4816-900f-429f6bb52996" providerId="AD" clId="Web-{A6ED39C9-D178-A177-8D22-9EA7BEF09453}" dt="2022-06-09T19:15:50.735" v="922"/>
          <ac:picMkLst>
            <pc:docMk/>
            <pc:sldMk cId="2924553508" sldId="280"/>
            <ac:picMk id="16" creationId="{AB7D0785-2D2D-40B2-88BF-4AA6B35F3B3D}"/>
          </ac:picMkLst>
        </pc:picChg>
        <pc:picChg chg="del mod ord modCrop">
          <ac:chgData name="GEORGIOS-STEFANOS MEIDANIS" userId="S::p3170107@aueb.gr::7246a291-537d-4816-900f-429f6bb52996" providerId="AD" clId="Web-{A6ED39C9-D178-A177-8D22-9EA7BEF09453}" dt="2022-06-09T19:15:50.392" v="918"/>
          <ac:picMkLst>
            <pc:docMk/>
            <pc:sldMk cId="2924553508" sldId="280"/>
            <ac:picMk id="18" creationId="{922DBC55-8825-40E0-84FA-34F0B4A4801F}"/>
          </ac:picMkLst>
        </pc:picChg>
        <pc:picChg chg="add del mod ord modCrop">
          <ac:chgData name="GEORGIOS-STEFANOS MEIDANIS" userId="S::p3170107@aueb.gr::7246a291-537d-4816-900f-429f6bb52996" providerId="AD" clId="Web-{A6ED39C9-D178-A177-8D22-9EA7BEF09453}" dt="2022-06-09T19:16:09.876" v="929"/>
          <ac:picMkLst>
            <pc:docMk/>
            <pc:sldMk cId="2924553508" sldId="280"/>
            <ac:picMk id="33" creationId="{E64F7545-8AC4-D8DE-0535-1B8DF0980BC2}"/>
          </ac:picMkLst>
        </pc:picChg>
        <pc:picChg chg="add mod ord modCrop">
          <ac:chgData name="GEORGIOS-STEFANOS MEIDANIS" userId="S::p3170107@aueb.gr::7246a291-537d-4816-900f-429f6bb52996" providerId="AD" clId="Web-{A6ED39C9-D178-A177-8D22-9EA7BEF09453}" dt="2022-06-09T19:16:45.284" v="942" actId="1076"/>
          <ac:picMkLst>
            <pc:docMk/>
            <pc:sldMk cId="2924553508" sldId="280"/>
            <ac:picMk id="36" creationId="{A966557B-30DF-D635-0A6A-9CBBFB0E7CAC}"/>
          </ac:picMkLst>
        </pc:picChg>
      </pc:sldChg>
      <pc:sldChg chg="modSp del mod modClrScheme chgLayout">
        <pc:chgData name="GEORGIOS-STEFANOS MEIDANIS" userId="S::p3170107@aueb.gr::7246a291-537d-4816-900f-429f6bb52996" providerId="AD" clId="Web-{A6ED39C9-D178-A177-8D22-9EA7BEF09453}" dt="2022-06-09T19:19:12.225" v="1011"/>
        <pc:sldMkLst>
          <pc:docMk/>
          <pc:sldMk cId="2059341795" sldId="282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059341795" sldId="282"/>
            <ac:spMk id="2" creationId="{43FC0997-E006-463A-9350-DD3AC560877D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059341795" sldId="282"/>
            <ac:spMk id="3" creationId="{ABC1465D-5BE7-401D-85EE-AFA945557E9D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059341795" sldId="282"/>
            <ac:spMk id="4" creationId="{300E0EF3-BAF0-4374-A9FC-F74CF69E8C75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059341795" sldId="282"/>
            <ac:spMk id="6" creationId="{3AB40AA1-2AEE-4C96-9B5A-4FF878388833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059341795" sldId="282"/>
            <ac:spMk id="7" creationId="{4D412DCA-756A-4F42-A884-5BB7B8146B0E}"/>
          </ac:spMkLst>
        </pc:sp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2059341795" sldId="282"/>
            <ac:picMk id="9" creationId="{92E2D809-44CE-48B7-A53A-77C4E3C84598}"/>
          </ac:picMkLst>
        </pc:picChg>
      </pc:sldChg>
      <pc:sldChg chg="modSp del mod modClrScheme chgLayout">
        <pc:chgData name="GEORGIOS-STEFANOS MEIDANIS" userId="S::p3170107@aueb.gr::7246a291-537d-4816-900f-429f6bb52996" providerId="AD" clId="Web-{A6ED39C9-D178-A177-8D22-9EA7BEF09453}" dt="2022-06-09T19:19:11.553" v="1007"/>
        <pc:sldMkLst>
          <pc:docMk/>
          <pc:sldMk cId="902808250" sldId="283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902808250" sldId="283"/>
            <ac:spMk id="3" creationId="{CDC40534-9364-4C7E-AFFC-8F5542B58084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902808250" sldId="283"/>
            <ac:spMk id="4" creationId="{0276BD5B-F5EC-4E4F-A135-C4D3B7D66BD7}"/>
          </ac:spMkLst>
        </pc:spChg>
        <pc:graphicFrameChg chg="mod ord">
          <ac:chgData name="GEORGIOS-STEFANOS MEIDANIS" userId="S::p3170107@aueb.gr::7246a291-537d-4816-900f-429f6bb52996" providerId="AD" clId="Web-{A6ED39C9-D178-A177-8D22-9EA7BEF09453}" dt="2022-06-09T19:14:50.495" v="916"/>
          <ac:graphicFrameMkLst>
            <pc:docMk/>
            <pc:sldMk cId="902808250" sldId="283"/>
            <ac:graphicFrameMk id="6" creationId="{A256359B-2615-4A78-88AD-A84C95730AF7}"/>
          </ac:graphicFrameMkLst>
        </pc:graphicFrame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902808250" sldId="283"/>
            <ac:picMk id="8" creationId="{A07521AB-F7A8-47D4-A6F7-33CBBF24FAF2}"/>
          </ac:picMkLst>
        </pc:picChg>
      </pc:sldChg>
      <pc:sldChg chg="modSp del mod modClrScheme chgLayout">
        <pc:chgData name="GEORGIOS-STEFANOS MEIDANIS" userId="S::p3170107@aueb.gr::7246a291-537d-4816-900f-429f6bb52996" providerId="AD" clId="Web-{A6ED39C9-D178-A177-8D22-9EA7BEF09453}" dt="2022-06-09T19:19:11.475" v="1003"/>
        <pc:sldMkLst>
          <pc:docMk/>
          <pc:sldMk cId="3734287160" sldId="284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734287160" sldId="284"/>
            <ac:spMk id="2" creationId="{73C8EB91-CF57-4FA9-BFF4-3111C9799E2D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734287160" sldId="284"/>
            <ac:spMk id="4" creationId="{2D116CE0-41F4-4C5B-99E1-D5EB03B90437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734287160" sldId="284"/>
            <ac:spMk id="5" creationId="{A005120D-D849-483E-BB6C-91BBEB1B338A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734287160" sldId="284"/>
            <ac:spMk id="6" creationId="{42EAD4B7-DE07-4DB2-AC82-4872934A8779}"/>
          </ac:spMkLst>
        </pc:spChg>
        <pc:graphicFrameChg chg="mod ord">
          <ac:chgData name="GEORGIOS-STEFANOS MEIDANIS" userId="S::p3170107@aueb.gr::7246a291-537d-4816-900f-429f6bb52996" providerId="AD" clId="Web-{A6ED39C9-D178-A177-8D22-9EA7BEF09453}" dt="2022-06-09T19:14:50.495" v="916"/>
          <ac:graphicFrameMkLst>
            <pc:docMk/>
            <pc:sldMk cId="3734287160" sldId="284"/>
            <ac:graphicFrameMk id="11" creationId="{40152035-8784-41EB-8D59-C02CA7F09264}"/>
          </ac:graphicFrameMkLst>
        </pc:graphicFrameChg>
        <pc:graphicFrameChg chg="mod ord">
          <ac:chgData name="GEORGIOS-STEFANOS MEIDANIS" userId="S::p3170107@aueb.gr::7246a291-537d-4816-900f-429f6bb52996" providerId="AD" clId="Web-{A6ED39C9-D178-A177-8D22-9EA7BEF09453}" dt="2022-06-09T19:14:50.495" v="916"/>
          <ac:graphicFrameMkLst>
            <pc:docMk/>
            <pc:sldMk cId="3734287160" sldId="284"/>
            <ac:graphicFrameMk id="14" creationId="{7D8930C9-2110-4A81-93B3-6B4477D7AB66}"/>
          </ac:graphicFrameMkLst>
        </pc:graphicFrame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3734287160" sldId="284"/>
            <ac:picMk id="10" creationId="{55D2E66B-1EB2-4EE3-8B3F-AA334ACA0543}"/>
          </ac:picMkLst>
        </pc:picChg>
      </pc:sldChg>
      <pc:sldChg chg="modSp mod modClrScheme chgLayout">
        <pc:chgData name="GEORGIOS-STEFANOS MEIDANIS" userId="S::p3170107@aueb.gr::7246a291-537d-4816-900f-429f6bb52996" providerId="AD" clId="Web-{A6ED39C9-D178-A177-8D22-9EA7BEF09453}" dt="2022-06-09T19:14:50.495" v="916"/>
        <pc:sldMkLst>
          <pc:docMk/>
          <pc:sldMk cId="2457492707" sldId="285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457492707" sldId="285"/>
            <ac:spMk id="2" creationId="{BC771BA1-104B-437A-BD2C-C1120088E0BC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457492707" sldId="285"/>
            <ac:spMk id="3" creationId="{612F902E-562E-4C59-9195-659D40C6A995}"/>
          </ac:spMkLst>
        </pc:spChg>
      </pc:sldChg>
      <pc:sldChg chg="modSp del mod modClrScheme chgLayout">
        <pc:chgData name="GEORGIOS-STEFANOS MEIDANIS" userId="S::p3170107@aueb.gr::7246a291-537d-4816-900f-429f6bb52996" providerId="AD" clId="Web-{A6ED39C9-D178-A177-8D22-9EA7BEF09453}" dt="2022-06-09T19:19:15.459" v="1012"/>
        <pc:sldMkLst>
          <pc:docMk/>
          <pc:sldMk cId="3538062991" sldId="286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538062991" sldId="286"/>
            <ac:spMk id="2" creationId="{54C54C5E-3B2A-43D9-9831-21B334FDD4EE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538062991" sldId="286"/>
            <ac:spMk id="3" creationId="{3C86B592-478F-4AED-AA32-BDC3DFC86558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538062991" sldId="286"/>
            <ac:spMk id="7" creationId="{D7912CF7-BD21-418C-807D-9CBACF28B6C5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538062991" sldId="286"/>
            <ac:spMk id="8" creationId="{FA62956D-A53E-41C4-9C91-5135106734F4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538062991" sldId="286"/>
            <ac:spMk id="9" creationId="{AF67DB2B-7061-4EAA-A48A-1351D788CE8E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538062991" sldId="286"/>
            <ac:spMk id="10" creationId="{8C24B971-69DB-45D3-9772-37DC78D632BB}"/>
          </ac:spMkLst>
        </pc:sp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3538062991" sldId="286"/>
            <ac:picMk id="14" creationId="{D01E9234-2F57-43AA-92F7-69146348A157}"/>
          </ac:picMkLst>
        </pc:pic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3538062991" sldId="286"/>
            <ac:picMk id="18" creationId="{461AE029-2675-4B7C-8A3E-3E83CD2E6D7A}"/>
          </ac:picMkLst>
        </pc:picChg>
        <pc:picChg chg="mo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3538062991" sldId="286"/>
            <ac:picMk id="20" creationId="{27C31D1B-7F26-4D47-A81C-BB6D7F4C88D0}"/>
          </ac:picMkLst>
        </pc:pic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3538062991" sldId="286"/>
            <ac:picMk id="22" creationId="{FEA0670A-379A-44F4-AE1A-EE9363E7FA91}"/>
          </ac:picMkLst>
        </pc:picChg>
        <pc:picChg chg="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3538062991" sldId="286"/>
            <ac:picMk id="24" creationId="{2CBBBA6A-3F68-4A85-A537-BB655731E494}"/>
          </ac:picMkLst>
        </pc:picChg>
      </pc:sldChg>
      <pc:sldChg chg="modSp mod modClrScheme chgLayout">
        <pc:chgData name="GEORGIOS-STEFANOS MEIDANIS" userId="S::p3170107@aueb.gr::7246a291-537d-4816-900f-429f6bb52996" providerId="AD" clId="Web-{A6ED39C9-D178-A177-8D22-9EA7BEF09453}" dt="2022-06-09T19:14:50.495" v="916"/>
        <pc:sldMkLst>
          <pc:docMk/>
          <pc:sldMk cId="3120882316" sldId="287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120882316" sldId="287"/>
            <ac:spMk id="2" creationId="{20C6C066-F34E-4E0F-517D-A585E7CD2D9B}"/>
          </ac:spMkLst>
        </pc:spChg>
      </pc:sldChg>
      <pc:sldChg chg="modSp mod modClrScheme addCm chgLayout">
        <pc:chgData name="GEORGIOS-STEFANOS MEIDANIS" userId="S::p3170107@aueb.gr::7246a291-537d-4816-900f-429f6bb52996" providerId="AD" clId="Web-{A6ED39C9-D178-A177-8D22-9EA7BEF09453}" dt="2022-06-09T19:14:50.495" v="916"/>
        <pc:sldMkLst>
          <pc:docMk/>
          <pc:sldMk cId="798038727" sldId="289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798038727" sldId="289"/>
            <ac:spMk id="2" creationId="{369815C2-5D50-2F59-ECB0-2D26334C3181}"/>
          </ac:spMkLst>
        </pc:spChg>
      </pc:sldChg>
      <pc:sldChg chg="modSp mod modClrScheme chgLayout">
        <pc:chgData name="GEORGIOS-STEFANOS MEIDANIS" userId="S::p3170107@aueb.gr::7246a291-537d-4816-900f-429f6bb52996" providerId="AD" clId="Web-{A6ED39C9-D178-A177-8D22-9EA7BEF09453}" dt="2022-06-09T19:14:50.495" v="916"/>
        <pc:sldMkLst>
          <pc:docMk/>
          <pc:sldMk cId="762233974" sldId="290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762233974" sldId="290"/>
            <ac:spMk id="2" creationId="{47FF2F62-E875-104E-7DE4-123939FE0739}"/>
          </ac:spMkLst>
        </pc:spChg>
      </pc:sldChg>
      <pc:sldChg chg="modSp mod modClrScheme chgLayout">
        <pc:chgData name="GEORGIOS-STEFANOS MEIDANIS" userId="S::p3170107@aueb.gr::7246a291-537d-4816-900f-429f6bb52996" providerId="AD" clId="Web-{A6ED39C9-D178-A177-8D22-9EA7BEF09453}" dt="2022-06-09T19:14:50.495" v="916"/>
        <pc:sldMkLst>
          <pc:docMk/>
          <pc:sldMk cId="1657608267" sldId="291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657608267" sldId="291"/>
            <ac:spMk id="2" creationId="{47FF2F62-E875-104E-7DE4-123939FE0739}"/>
          </ac:spMkLst>
        </pc:spChg>
      </pc:sldChg>
      <pc:sldChg chg="modSp mod modClrScheme chgLayout">
        <pc:chgData name="GEORGIOS-STEFANOS MEIDANIS" userId="S::p3170107@aueb.gr::7246a291-537d-4816-900f-429f6bb52996" providerId="AD" clId="Web-{A6ED39C9-D178-A177-8D22-9EA7BEF09453}" dt="2022-06-09T19:14:50.495" v="916"/>
        <pc:sldMkLst>
          <pc:docMk/>
          <pc:sldMk cId="1313662946" sldId="292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313662946" sldId="292"/>
            <ac:spMk id="2" creationId="{47FF2F62-E875-104E-7DE4-123939FE0739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313662946" sldId="292"/>
            <ac:spMk id="19" creationId="{9DB7F8B9-F500-4E2C-D2F1-FA4A6C9C1A57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313662946" sldId="292"/>
            <ac:spMk id="21" creationId="{D8248D8D-0186-67EA-CD60-586A1AE2B2E1}"/>
          </ac:spMkLst>
        </pc:spChg>
      </pc:sldChg>
      <pc:sldChg chg="addSp modSp">
        <pc:chgData name="GEORGIOS-STEFANOS MEIDANIS" userId="S::p3170107@aueb.gr::7246a291-537d-4816-900f-429f6bb52996" providerId="AD" clId="Web-{A6ED39C9-D178-A177-8D22-9EA7BEF09453}" dt="2022-06-09T17:43:25.973" v="8" actId="14100"/>
        <pc:sldMkLst>
          <pc:docMk/>
          <pc:sldMk cId="1854761553" sldId="293"/>
        </pc:sldMkLst>
        <pc:picChg chg="add mod">
          <ac:chgData name="GEORGIOS-STEFANOS MEIDANIS" userId="S::p3170107@aueb.gr::7246a291-537d-4816-900f-429f6bb52996" providerId="AD" clId="Web-{A6ED39C9-D178-A177-8D22-9EA7BEF09453}" dt="2022-06-09T17:43:25.973" v="8" actId="14100"/>
          <ac:picMkLst>
            <pc:docMk/>
            <pc:sldMk cId="1854761553" sldId="293"/>
            <ac:picMk id="5" creationId="{6BA16B75-9786-5FAD-6D6B-7FC1A24B2D56}"/>
          </ac:picMkLst>
        </pc:picChg>
      </pc:sldChg>
      <pc:sldChg chg="delSp modSp new mod modClrScheme chgLayout">
        <pc:chgData name="GEORGIOS-STEFANOS MEIDANIS" userId="S::p3170107@aueb.gr::7246a291-537d-4816-900f-429f6bb52996" providerId="AD" clId="Web-{A6ED39C9-D178-A177-8D22-9EA7BEF09453}" dt="2022-06-09T19:14:50.495" v="916"/>
        <pc:sldMkLst>
          <pc:docMk/>
          <pc:sldMk cId="336289095" sldId="294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336289095" sldId="294"/>
            <ac:spMk id="2" creationId="{7CE6F3E5-2944-5AF2-3D38-98D63177A934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7:53:54.613" v="57"/>
          <ac:spMkLst>
            <pc:docMk/>
            <pc:sldMk cId="336289095" sldId="294"/>
            <ac:spMk id="3" creationId="{F40CEE80-FBC4-00D9-4A5D-C65C38722AD5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7:53:54.645" v="58"/>
          <ac:spMkLst>
            <pc:docMk/>
            <pc:sldMk cId="336289095" sldId="294"/>
            <ac:spMk id="4" creationId="{A8B5C999-CB4B-0D8F-E863-8BA26FF7A98E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7:53:57.317" v="59"/>
          <ac:spMkLst>
            <pc:docMk/>
            <pc:sldMk cId="336289095" sldId="294"/>
            <ac:spMk id="5" creationId="{AF594DA2-642C-AD44-7BEB-AA3C9DE6E9C7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7:53:57.332" v="60"/>
          <ac:spMkLst>
            <pc:docMk/>
            <pc:sldMk cId="336289095" sldId="294"/>
            <ac:spMk id="6" creationId="{FADFA7D4-3A0A-11A2-F78F-BC050CF24D2A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7:54:00.223" v="61"/>
          <ac:spMkLst>
            <pc:docMk/>
            <pc:sldMk cId="336289095" sldId="294"/>
            <ac:spMk id="7" creationId="{A75FF107-5788-CD26-4FFB-8547023B9C09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7:54:00.285" v="62"/>
          <ac:spMkLst>
            <pc:docMk/>
            <pc:sldMk cId="336289095" sldId="294"/>
            <ac:spMk id="8" creationId="{71362C41-22AB-3F7E-6AC5-897BD3B96EAA}"/>
          </ac:spMkLst>
        </pc:spChg>
      </pc:sldChg>
      <pc:sldChg chg="addSp delSp modSp new mod ord modClrScheme chgLayout">
        <pc:chgData name="GEORGIOS-STEFANOS MEIDANIS" userId="S::p3170107@aueb.gr::7246a291-537d-4816-900f-429f6bb52996" providerId="AD" clId="Web-{A6ED39C9-D178-A177-8D22-9EA7BEF09453}" dt="2022-06-09T19:14:50.495" v="916"/>
        <pc:sldMkLst>
          <pc:docMk/>
          <pc:sldMk cId="1367482174" sldId="295"/>
        </pc:sldMkLst>
        <pc:spChg chg="del">
          <ac:chgData name="GEORGIOS-STEFANOS MEIDANIS" userId="S::p3170107@aueb.gr::7246a291-537d-4816-900f-429f6bb52996" providerId="AD" clId="Web-{A6ED39C9-D178-A177-8D22-9EA7BEF09453}" dt="2022-06-09T17:56:09.570" v="81"/>
          <ac:spMkLst>
            <pc:docMk/>
            <pc:sldMk cId="1367482174" sldId="295"/>
            <ac:spMk id="2" creationId="{A232195E-C306-225B-1A80-48C6CA4DBCC5}"/>
          </ac:spMkLst>
        </pc:spChg>
        <pc:spChg chg="mod ord modVis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367482174" sldId="295"/>
            <ac:spMk id="3" creationId="{1A6C608D-A5F8-8C72-D13B-2DF89F39E6D8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7:55:25.600" v="68"/>
          <ac:spMkLst>
            <pc:docMk/>
            <pc:sldMk cId="1367482174" sldId="295"/>
            <ac:spMk id="4" creationId="{16F311DA-F618-FEFF-7498-09E640FE36EC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7:56:02.960" v="80"/>
          <ac:spMkLst>
            <pc:docMk/>
            <pc:sldMk cId="1367482174" sldId="295"/>
            <ac:spMk id="5" creationId="{4821026A-8320-520E-1EA3-C27FCE2C9B63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7:55:25.678" v="70"/>
          <ac:spMkLst>
            <pc:docMk/>
            <pc:sldMk cId="1367482174" sldId="295"/>
            <ac:spMk id="6" creationId="{FEB0FAEA-8CA1-6A62-F179-C66F4E9C0076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7:55:45.225" v="71"/>
          <ac:spMkLst>
            <pc:docMk/>
            <pc:sldMk cId="1367482174" sldId="295"/>
            <ac:spMk id="7" creationId="{01222277-AF7A-01E0-1642-946CFF1FDB2F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7:55:45.272" v="72"/>
          <ac:spMkLst>
            <pc:docMk/>
            <pc:sldMk cId="1367482174" sldId="295"/>
            <ac:spMk id="8" creationId="{F6000D59-6DF1-4973-14F0-39C442A82C70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7:55:45.304" v="73"/>
          <ac:spMkLst>
            <pc:docMk/>
            <pc:sldMk cId="1367482174" sldId="295"/>
            <ac:spMk id="9" creationId="{318F78A7-2E79-1B87-267C-3364B5E5A512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7:55:45.335" v="74"/>
          <ac:spMkLst>
            <pc:docMk/>
            <pc:sldMk cId="1367482174" sldId="295"/>
            <ac:spMk id="10" creationId="{C59F9332-93F0-3628-0D4F-2B2E2957BBEE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7:55:45.382" v="75"/>
          <ac:spMkLst>
            <pc:docMk/>
            <pc:sldMk cId="1367482174" sldId="295"/>
            <ac:spMk id="11" creationId="{A0679676-FA98-6A4C-BCA5-6F345F623C42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7:55:45.444" v="76"/>
          <ac:spMkLst>
            <pc:docMk/>
            <pc:sldMk cId="1367482174" sldId="295"/>
            <ac:spMk id="12" creationId="{F5ED2345-D2C8-2A10-4E66-CA13BE8824DF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7:55:45.491" v="77"/>
          <ac:spMkLst>
            <pc:docMk/>
            <pc:sldMk cId="1367482174" sldId="295"/>
            <ac:spMk id="13" creationId="{192E1A26-B835-D991-8B7E-8C20A7E5A3D3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7:55:45.554" v="78"/>
          <ac:spMkLst>
            <pc:docMk/>
            <pc:sldMk cId="1367482174" sldId="295"/>
            <ac:spMk id="14" creationId="{D9DD2E50-98D5-6538-360E-8211767E72B7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7:55:45.585" v="79"/>
          <ac:spMkLst>
            <pc:docMk/>
            <pc:sldMk cId="1367482174" sldId="295"/>
            <ac:spMk id="15" creationId="{B7DC4F98-965D-725E-27B8-B85C70444B31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7:55:25.631" v="69"/>
          <ac:spMkLst>
            <pc:docMk/>
            <pc:sldMk cId="1367482174" sldId="295"/>
            <ac:spMk id="16" creationId="{6F9E88ED-EBED-5FB2-A6C7-2F77818178DF}"/>
          </ac:spMkLst>
        </pc:spChg>
        <pc:spChg chg="add del">
          <ac:chgData name="GEORGIOS-STEFANOS MEIDANIS" userId="S::p3170107@aueb.gr::7246a291-537d-4816-900f-429f6bb52996" providerId="AD" clId="Web-{A6ED39C9-D178-A177-8D22-9EA7BEF09453}" dt="2022-06-09T17:59:38.934" v="123"/>
          <ac:spMkLst>
            <pc:docMk/>
            <pc:sldMk cId="1367482174" sldId="295"/>
            <ac:spMk id="18" creationId="{008E4636-6711-6BD8-4A82-2A582BF188D9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7:59:37.028" v="122"/>
          <ac:spMkLst>
            <pc:docMk/>
            <pc:sldMk cId="1367482174" sldId="295"/>
            <ac:spMk id="19" creationId="{BAB78E95-5D9B-DA16-F66C-CC275922A1F9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8:01:52.187" v="130"/>
          <ac:spMkLst>
            <pc:docMk/>
            <pc:sldMk cId="1367482174" sldId="295"/>
            <ac:spMk id="21" creationId="{F28F7035-DB4D-88E4-8EEC-9AD84545DC41}"/>
          </ac:spMkLst>
        </pc:spChg>
        <pc:picChg chg="add mod ord modCrop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1367482174" sldId="295"/>
            <ac:picMk id="17" creationId="{EE476A70-BE68-B21F-6178-E2E231E21ACF}"/>
          </ac:picMkLst>
        </pc:picChg>
      </pc:sldChg>
      <pc:sldChg chg="new del">
        <pc:chgData name="GEORGIOS-STEFANOS MEIDANIS" userId="S::p3170107@aueb.gr::7246a291-537d-4816-900f-429f6bb52996" providerId="AD" clId="Web-{A6ED39C9-D178-A177-8D22-9EA7BEF09453}" dt="2022-06-09T17:54:58.396" v="66"/>
        <pc:sldMkLst>
          <pc:docMk/>
          <pc:sldMk cId="2843387454" sldId="295"/>
        </pc:sldMkLst>
      </pc:sldChg>
      <pc:sldChg chg="new del">
        <pc:chgData name="GEORGIOS-STEFANOS MEIDANIS" userId="S::p3170107@aueb.gr::7246a291-537d-4816-900f-429f6bb52996" providerId="AD" clId="Web-{A6ED39C9-D178-A177-8D22-9EA7BEF09453}" dt="2022-06-09T17:54:15.645" v="64"/>
        <pc:sldMkLst>
          <pc:docMk/>
          <pc:sldMk cId="3524861001" sldId="295"/>
        </pc:sldMkLst>
      </pc:sldChg>
      <pc:sldChg chg="addSp modSp new mod ord modClrScheme addCm chgLayout">
        <pc:chgData name="GEORGIOS-STEFANOS MEIDANIS" userId="S::p3170107@aueb.gr::7246a291-537d-4816-900f-429f6bb52996" providerId="AD" clId="Web-{A6ED39C9-D178-A177-8D22-9EA7BEF09453}" dt="2022-06-09T19:14:50.495" v="916"/>
        <pc:sldMkLst>
          <pc:docMk/>
          <pc:sldMk cId="1955735814" sldId="296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1955735814" sldId="296"/>
            <ac:spMk id="2" creationId="{18CD13CC-5BF3-9375-DCCF-C69493B4640B}"/>
          </ac:spMkLst>
        </pc:spChg>
        <pc:picChg chg="add mod">
          <ac:chgData name="GEORGIOS-STEFANOS MEIDANIS" userId="S::p3170107@aueb.gr::7246a291-537d-4816-900f-429f6bb52996" providerId="AD" clId="Web-{A6ED39C9-D178-A177-8D22-9EA7BEF09453}" dt="2022-06-09T18:03:12.564" v="138" actId="14100"/>
          <ac:picMkLst>
            <pc:docMk/>
            <pc:sldMk cId="1955735814" sldId="296"/>
            <ac:picMk id="3" creationId="{D0C29A2A-C332-7429-D268-49D564E5E88F}"/>
          </ac:picMkLst>
        </pc:picChg>
      </pc:sldChg>
      <pc:sldChg chg="addSp delSp modSp mod modClrScheme chgLayout">
        <pc:chgData name="GEORGIOS-STEFANOS MEIDANIS" userId="S::p3170107@aueb.gr::7246a291-537d-4816-900f-429f6bb52996" providerId="AD" clId="Web-{A6ED39C9-D178-A177-8D22-9EA7BEF09453}" dt="2022-06-09T19:14:50.495" v="916"/>
        <pc:sldMkLst>
          <pc:docMk/>
          <pc:sldMk cId="4080290360" sldId="297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080290360" sldId="297"/>
            <ac:spMk id="2" creationId="{18CD13CC-5BF3-9375-DCCF-C69493B4640B}"/>
          </ac:spMkLst>
        </pc:spChg>
        <pc:spChg chg="add mod">
          <ac:chgData name="GEORGIOS-STEFANOS MEIDANIS" userId="S::p3170107@aueb.gr::7246a291-537d-4816-900f-429f6bb52996" providerId="AD" clId="Web-{A6ED39C9-D178-A177-8D22-9EA7BEF09453}" dt="2022-06-09T18:32:09.114" v="155" actId="1076"/>
          <ac:spMkLst>
            <pc:docMk/>
            <pc:sldMk cId="4080290360" sldId="297"/>
            <ac:spMk id="8" creationId="{9DDEC71F-02D1-10C7-A0C9-9179C928162F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8:31:53.926" v="148"/>
          <ac:spMkLst>
            <pc:docMk/>
            <pc:sldMk cId="4080290360" sldId="297"/>
            <ac:spMk id="9" creationId="{A5B3B288-241A-B886-A4D5-1D054427EEFF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8:32:00.348" v="152"/>
          <ac:spMkLst>
            <pc:docMk/>
            <pc:sldMk cId="4080290360" sldId="297"/>
            <ac:spMk id="10" creationId="{27EE6213-43D6-762B-72A6-B0924AF6C1D6}"/>
          </ac:spMkLst>
        </pc:spChg>
        <pc:spChg chg="add mod">
          <ac:chgData name="GEORGIOS-STEFANOS MEIDANIS" userId="S::p3170107@aueb.gr::7246a291-537d-4816-900f-429f6bb52996" providerId="AD" clId="Web-{A6ED39C9-D178-A177-8D22-9EA7BEF09453}" dt="2022-06-09T18:32:35.177" v="160" actId="1076"/>
          <ac:spMkLst>
            <pc:docMk/>
            <pc:sldMk cId="4080290360" sldId="297"/>
            <ac:spMk id="11" creationId="{0E3ADFCC-4249-5E77-26CD-7BF9BE4CBD75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8:34:05.461" v="167"/>
          <ac:spMkLst>
            <pc:docMk/>
            <pc:sldMk cId="4080290360" sldId="297"/>
            <ac:spMk id="12" creationId="{BAA48247-E9DB-B59A-7438-5EF2DAE727B1}"/>
          </ac:spMkLst>
        </pc:spChg>
        <pc:picChg chg="del">
          <ac:chgData name="GEORGIOS-STEFANOS MEIDANIS" userId="S::p3170107@aueb.gr::7246a291-537d-4816-900f-429f6bb52996" providerId="AD" clId="Web-{A6ED39C9-D178-A177-8D22-9EA7BEF09453}" dt="2022-06-09T18:34:03.476" v="165"/>
          <ac:picMkLst>
            <pc:docMk/>
            <pc:sldMk cId="4080290360" sldId="297"/>
            <ac:picMk id="4" creationId="{3D427450-D2AC-06B3-132B-3817CA1CFFF0}"/>
          </ac:picMkLst>
        </pc:picChg>
        <pc:picChg chg="del mod">
          <ac:chgData name="GEORGIOS-STEFANOS MEIDANIS" userId="S::p3170107@aueb.gr::7246a291-537d-4816-900f-429f6bb52996" providerId="AD" clId="Web-{A6ED39C9-D178-A177-8D22-9EA7BEF09453}" dt="2022-06-09T18:34:25.586" v="171"/>
          <ac:picMkLst>
            <pc:docMk/>
            <pc:sldMk cId="4080290360" sldId="297"/>
            <ac:picMk id="5" creationId="{682A8358-B4E0-437D-C87D-4C42676539DB}"/>
          </ac:picMkLst>
        </pc:picChg>
        <pc:picChg chg="del">
          <ac:chgData name="GEORGIOS-STEFANOS MEIDANIS" userId="S::p3170107@aueb.gr::7246a291-537d-4816-900f-429f6bb52996" providerId="AD" clId="Web-{A6ED39C9-D178-A177-8D22-9EA7BEF09453}" dt="2022-06-09T18:34:04.586" v="166"/>
          <ac:picMkLst>
            <pc:docMk/>
            <pc:sldMk cId="4080290360" sldId="297"/>
            <ac:picMk id="7" creationId="{BA1520D8-5088-C877-F76E-099016970CDA}"/>
          </ac:picMkLst>
        </pc:picChg>
      </pc:sldChg>
      <pc:sldChg chg="addSp delSp modSp new mod modClrScheme chgLayout">
        <pc:chgData name="GEORGIOS-STEFANOS MEIDANIS" userId="S::p3170107@aueb.gr::7246a291-537d-4816-900f-429f6bb52996" providerId="AD" clId="Web-{A6ED39C9-D178-A177-8D22-9EA7BEF09453}" dt="2022-06-09T18:36:50.496" v="187"/>
        <pc:sldMkLst>
          <pc:docMk/>
          <pc:sldMk cId="4217833328" sldId="298"/>
        </pc:sldMkLst>
        <pc:spChg chg="mod">
          <ac:chgData name="GEORGIOS-STEFANOS MEIDANIS" userId="S::p3170107@aueb.gr::7246a291-537d-4816-900f-429f6bb52996" providerId="AD" clId="Web-{A6ED39C9-D178-A177-8D22-9EA7BEF09453}" dt="2022-06-09T18:34:39.446" v="173"/>
          <ac:spMkLst>
            <pc:docMk/>
            <pc:sldMk cId="4217833328" sldId="298"/>
            <ac:spMk id="2" creationId="{EFB8458B-EBBC-63AD-4ACD-37FEC295D912}"/>
          </ac:spMkLst>
        </pc:spChg>
        <pc:spChg chg="add mod">
          <ac:chgData name="GEORGIOS-STEFANOS MEIDANIS" userId="S::p3170107@aueb.gr::7246a291-537d-4816-900f-429f6bb52996" providerId="AD" clId="Web-{A6ED39C9-D178-A177-8D22-9EA7BEF09453}" dt="2022-06-09T18:35:19.962" v="182" actId="1076"/>
          <ac:spMkLst>
            <pc:docMk/>
            <pc:sldMk cId="4217833328" sldId="298"/>
            <ac:spMk id="8" creationId="{3AA31F34-5463-F4C9-1729-EF8DFACB579C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8:36:01.698" v="185"/>
          <ac:spMkLst>
            <pc:docMk/>
            <pc:sldMk cId="4217833328" sldId="298"/>
            <ac:spMk id="10" creationId="{7846BD2F-1D18-D36F-6F88-A0E5D124EE24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8:34:45.618" v="174"/>
          <ac:spMkLst>
            <pc:docMk/>
            <pc:sldMk cId="4217833328" sldId="298"/>
            <ac:spMk id="12" creationId="{BC3E0768-2406-02B5-1B4E-943B3C627017}"/>
          </ac:spMkLst>
        </pc:spChg>
        <pc:spChg chg="add mod">
          <ac:chgData name="GEORGIOS-STEFANOS MEIDANIS" userId="S::p3170107@aueb.gr::7246a291-537d-4816-900f-429f6bb52996" providerId="AD" clId="Web-{A6ED39C9-D178-A177-8D22-9EA7BEF09453}" dt="2022-06-09T18:34:39.446" v="173"/>
          <ac:spMkLst>
            <pc:docMk/>
            <pc:sldMk cId="4217833328" sldId="298"/>
            <ac:spMk id="14" creationId="{761C4372-6A0B-1A25-ED4D-843AE4902E3D}"/>
          </ac:spMkLst>
        </pc:spChg>
        <pc:spChg chg="add mod">
          <ac:chgData name="GEORGIOS-STEFANOS MEIDANIS" userId="S::p3170107@aueb.gr::7246a291-537d-4816-900f-429f6bb52996" providerId="AD" clId="Web-{A6ED39C9-D178-A177-8D22-9EA7BEF09453}" dt="2022-06-09T18:34:39.446" v="173"/>
          <ac:spMkLst>
            <pc:docMk/>
            <pc:sldMk cId="4217833328" sldId="298"/>
            <ac:spMk id="16" creationId="{4B8A2B27-0E6D-20B0-77FF-4D96F71C5B7F}"/>
          </ac:spMkLst>
        </pc:spChg>
        <pc:spChg chg="add mod">
          <ac:chgData name="GEORGIOS-STEFANOS MEIDANIS" userId="S::p3170107@aueb.gr::7246a291-537d-4816-900f-429f6bb52996" providerId="AD" clId="Web-{A6ED39C9-D178-A177-8D22-9EA7BEF09453}" dt="2022-06-09T18:34:39.446" v="173"/>
          <ac:spMkLst>
            <pc:docMk/>
            <pc:sldMk cId="4217833328" sldId="298"/>
            <ac:spMk id="18" creationId="{2D3A209A-FFE2-7533-A912-11E6A8958132}"/>
          </ac:spMkLst>
        </pc:spChg>
        <pc:spChg chg="add mod">
          <ac:chgData name="GEORGIOS-STEFANOS MEIDANIS" userId="S::p3170107@aueb.gr::7246a291-537d-4816-900f-429f6bb52996" providerId="AD" clId="Web-{A6ED39C9-D178-A177-8D22-9EA7BEF09453}" dt="2022-06-09T18:34:39.446" v="173"/>
          <ac:spMkLst>
            <pc:docMk/>
            <pc:sldMk cId="4217833328" sldId="298"/>
            <ac:spMk id="20" creationId="{64DA4D17-CCDA-D446-0956-73F37C40D131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8:36:12.495" v="186"/>
          <ac:spMkLst>
            <pc:docMk/>
            <pc:sldMk cId="4217833328" sldId="298"/>
            <ac:spMk id="22" creationId="{D07D5672-2622-2857-674B-E2F931D1DBC7}"/>
          </ac:spMkLst>
        </pc:spChg>
        <pc:spChg chg="add mod">
          <ac:chgData name="GEORGIOS-STEFANOS MEIDANIS" userId="S::p3170107@aueb.gr::7246a291-537d-4816-900f-429f6bb52996" providerId="AD" clId="Web-{A6ED39C9-D178-A177-8D22-9EA7BEF09453}" dt="2022-06-09T18:34:39.446" v="173"/>
          <ac:spMkLst>
            <pc:docMk/>
            <pc:sldMk cId="4217833328" sldId="298"/>
            <ac:spMk id="24" creationId="{9E1B5315-ABE8-8D8B-EFDB-05FF5E925614}"/>
          </ac:spMkLst>
        </pc:spChg>
        <pc:picChg chg="add del mod">
          <ac:chgData name="GEORGIOS-STEFANOS MEIDANIS" userId="S::p3170107@aueb.gr::7246a291-537d-4816-900f-429f6bb52996" providerId="AD" clId="Web-{A6ED39C9-D178-A177-8D22-9EA7BEF09453}" dt="2022-06-09T18:36:50.496" v="187"/>
          <ac:picMkLst>
            <pc:docMk/>
            <pc:sldMk cId="4217833328" sldId="298"/>
            <ac:picMk id="3" creationId="{FCC4D8A3-41A7-8FB6-F70D-2335C2529AA9}"/>
          </ac:picMkLst>
        </pc:picChg>
      </pc:sldChg>
      <pc:sldChg chg="addSp delSp modSp new mod modClrScheme chgLayout">
        <pc:chgData name="GEORGIOS-STEFANOS MEIDANIS" userId="S::p3170107@aueb.gr::7246a291-537d-4816-900f-429f6bb52996" providerId="AD" clId="Web-{A6ED39C9-D178-A177-8D22-9EA7BEF09453}" dt="2022-06-09T19:14:50.495" v="916"/>
        <pc:sldMkLst>
          <pc:docMk/>
          <pc:sldMk cId="2924343764" sldId="299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2924343764" sldId="299"/>
            <ac:spMk id="2" creationId="{915DBC49-9283-FB66-62DA-130F99840908}"/>
          </ac:spMkLst>
        </pc:spChg>
        <pc:spChg chg="add mod">
          <ac:chgData name="GEORGIOS-STEFANOS MEIDANIS" userId="S::p3170107@aueb.gr::7246a291-537d-4816-900f-429f6bb52996" providerId="AD" clId="Web-{A6ED39C9-D178-A177-8D22-9EA7BEF09453}" dt="2022-06-09T18:44:46.742" v="375" actId="20577"/>
          <ac:spMkLst>
            <pc:docMk/>
            <pc:sldMk cId="2924343764" sldId="299"/>
            <ac:spMk id="4" creationId="{08826745-CAF0-3889-2210-E882A33FA82E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8:46:46.448" v="421"/>
          <ac:spMkLst>
            <pc:docMk/>
            <pc:sldMk cId="2924343764" sldId="299"/>
            <ac:spMk id="5" creationId="{D4EE8DAD-975D-E128-3329-83A24EE6086D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8:48:35.466" v="464"/>
          <ac:spMkLst>
            <pc:docMk/>
            <pc:sldMk cId="2924343764" sldId="299"/>
            <ac:spMk id="6" creationId="{F34E54FF-A645-4A78-96CB-19A05694978B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8:47:40.558" v="452"/>
          <ac:spMkLst>
            <pc:docMk/>
            <pc:sldMk cId="2924343764" sldId="299"/>
            <ac:spMk id="8" creationId="{E0564F57-E8E2-345A-362C-52A83C93682B}"/>
          </ac:spMkLst>
        </pc:spChg>
        <pc:spChg chg="add mod">
          <ac:chgData name="GEORGIOS-STEFANOS MEIDANIS" userId="S::p3170107@aueb.gr::7246a291-537d-4816-900f-429f6bb52996" providerId="AD" clId="Web-{A6ED39C9-D178-A177-8D22-9EA7BEF09453}" dt="2022-06-09T18:43:24.005" v="358" actId="14100"/>
          <ac:spMkLst>
            <pc:docMk/>
            <pc:sldMk cId="2924343764" sldId="299"/>
            <ac:spMk id="9" creationId="{4CE66F68-830C-7549-2A8C-2BA3CE958C25}"/>
          </ac:spMkLst>
        </pc:spChg>
        <pc:spChg chg="add mod">
          <ac:chgData name="GEORGIOS-STEFANOS MEIDANIS" userId="S::p3170107@aueb.gr::7246a291-537d-4816-900f-429f6bb52996" providerId="AD" clId="Web-{A6ED39C9-D178-A177-8D22-9EA7BEF09453}" dt="2022-06-09T18:48:09.543" v="459" actId="14100"/>
          <ac:spMkLst>
            <pc:docMk/>
            <pc:sldMk cId="2924343764" sldId="299"/>
            <ac:spMk id="10" creationId="{33ECD451-3694-5550-2FE3-0FC97358C8CF}"/>
          </ac:spMkLst>
        </pc:spChg>
        <pc:spChg chg="add del">
          <ac:chgData name="GEORGIOS-STEFANOS MEIDANIS" userId="S::p3170107@aueb.gr::7246a291-537d-4816-900f-429f6bb52996" providerId="AD" clId="Web-{A6ED39C9-D178-A177-8D22-9EA7BEF09453}" dt="2022-06-09T18:43:35.193" v="360"/>
          <ac:spMkLst>
            <pc:docMk/>
            <pc:sldMk cId="2924343764" sldId="299"/>
            <ac:spMk id="11" creationId="{7BEDF344-2B5E-BCAC-AB36-CDA47080F1FB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8:47:21.308" v="431"/>
          <ac:spMkLst>
            <pc:docMk/>
            <pc:sldMk cId="2924343764" sldId="299"/>
            <ac:spMk id="12" creationId="{BA87C890-5070-C778-7E0F-AFC6D0A174E6}"/>
          </ac:spMkLst>
        </pc:spChg>
        <pc:spChg chg="add del">
          <ac:chgData name="GEORGIOS-STEFANOS MEIDANIS" userId="S::p3170107@aueb.gr::7246a291-537d-4816-900f-429f6bb52996" providerId="AD" clId="Web-{A6ED39C9-D178-A177-8D22-9EA7BEF09453}" dt="2022-06-09T18:44:53.554" v="376"/>
          <ac:spMkLst>
            <pc:docMk/>
            <pc:sldMk cId="2924343764" sldId="299"/>
            <ac:spMk id="13" creationId="{0DDA62AD-D522-6D4D-082D-32E9DB9AB36B}"/>
          </ac:spMkLst>
        </pc:spChg>
        <pc:spChg chg="add del">
          <ac:chgData name="GEORGIOS-STEFANOS MEIDANIS" userId="S::p3170107@aueb.gr::7246a291-537d-4816-900f-429f6bb52996" providerId="AD" clId="Web-{A6ED39C9-D178-A177-8D22-9EA7BEF09453}" dt="2022-06-09T18:45:47.149" v="399"/>
          <ac:spMkLst>
            <pc:docMk/>
            <pc:sldMk cId="2924343764" sldId="299"/>
            <ac:spMk id="14" creationId="{F8777C46-2744-60E4-4C76-1972C467D1F4}"/>
          </ac:spMkLst>
        </pc:spChg>
        <pc:spChg chg="add del">
          <ac:chgData name="GEORGIOS-STEFANOS MEIDANIS" userId="S::p3170107@aueb.gr::7246a291-537d-4816-900f-429f6bb52996" providerId="AD" clId="Web-{A6ED39C9-D178-A177-8D22-9EA7BEF09453}" dt="2022-06-09T18:45:44.556" v="398"/>
          <ac:spMkLst>
            <pc:docMk/>
            <pc:sldMk cId="2924343764" sldId="299"/>
            <ac:spMk id="15" creationId="{3A154898-A59A-0E7D-7AD5-6D2E9F1F8ED3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8:45:42.681" v="397"/>
          <ac:spMkLst>
            <pc:docMk/>
            <pc:sldMk cId="2924343764" sldId="299"/>
            <ac:spMk id="16" creationId="{50C3404F-2FDD-357C-DC0B-4E16DF9D1DE4}"/>
          </ac:spMkLst>
        </pc:spChg>
        <pc:spChg chg="add mod">
          <ac:chgData name="GEORGIOS-STEFANOS MEIDANIS" userId="S::p3170107@aueb.gr::7246a291-537d-4816-900f-429f6bb52996" providerId="AD" clId="Web-{A6ED39C9-D178-A177-8D22-9EA7BEF09453}" dt="2022-06-09T18:47:02.136" v="429" actId="14100"/>
          <ac:spMkLst>
            <pc:docMk/>
            <pc:sldMk cId="2924343764" sldId="299"/>
            <ac:spMk id="18" creationId="{9BC7B87F-BD3B-B930-EA5B-60E53FCC77F1}"/>
          </ac:spMkLst>
        </pc:spChg>
        <pc:spChg chg="add mod">
          <ac:chgData name="GEORGIOS-STEFANOS MEIDANIS" userId="S::p3170107@aueb.gr::7246a291-537d-4816-900f-429f6bb52996" providerId="AD" clId="Web-{A6ED39C9-D178-A177-8D22-9EA7BEF09453}" dt="2022-06-09T18:47:57.246" v="458" actId="1076"/>
          <ac:spMkLst>
            <pc:docMk/>
            <pc:sldMk cId="2924343764" sldId="299"/>
            <ac:spMk id="20" creationId="{898BE1EF-9067-9095-2DBE-AD2649117B22}"/>
          </ac:spMkLst>
        </pc:spChg>
        <pc:spChg chg="add mod">
          <ac:chgData name="GEORGIOS-STEFANOS MEIDANIS" userId="S::p3170107@aueb.gr::7246a291-537d-4816-900f-429f6bb52996" providerId="AD" clId="Web-{A6ED39C9-D178-A177-8D22-9EA7BEF09453}" dt="2022-06-09T19:11:58.600" v="855" actId="1076"/>
          <ac:spMkLst>
            <pc:docMk/>
            <pc:sldMk cId="2924343764" sldId="299"/>
            <ac:spMk id="22" creationId="{FC19342A-6F0B-AC85-CA4E-3BB217F89440}"/>
          </ac:spMkLst>
        </pc:spChg>
        <pc:picChg chg="add del mod">
          <ac:chgData name="GEORGIOS-STEFANOS MEIDANIS" userId="S::p3170107@aueb.gr::7246a291-537d-4816-900f-429f6bb52996" providerId="AD" clId="Web-{A6ED39C9-D178-A177-8D22-9EA7BEF09453}" dt="2022-06-09T18:37:44.341" v="196"/>
          <ac:picMkLst>
            <pc:docMk/>
            <pc:sldMk cId="2924343764" sldId="299"/>
            <ac:picMk id="3" creationId="{DB6C95B2-2E05-8B12-FD18-74E51E2BC7CB}"/>
          </ac:picMkLst>
        </pc:picChg>
        <pc:picChg chg="add mod">
          <ac:chgData name="GEORGIOS-STEFANOS MEIDANIS" userId="S::p3170107@aueb.gr::7246a291-537d-4816-900f-429f6bb52996" providerId="AD" clId="Web-{A6ED39C9-D178-A177-8D22-9EA7BEF09453}" dt="2022-06-09T18:42:30.832" v="348" actId="14100"/>
          <ac:picMkLst>
            <pc:docMk/>
            <pc:sldMk cId="2924343764" sldId="299"/>
            <ac:picMk id="7" creationId="{A40092F8-1239-BEC3-8823-0DE1B9684930}"/>
          </ac:picMkLst>
        </pc:picChg>
      </pc:sldChg>
      <pc:sldChg chg="addSp modSp mod modClrScheme chgLayout">
        <pc:chgData name="GEORGIOS-STEFANOS MEIDANIS" userId="S::p3170107@aueb.gr::7246a291-537d-4816-900f-429f6bb52996" providerId="AD" clId="Web-{A6ED39C9-D178-A177-8D22-9EA7BEF09453}" dt="2022-06-09T19:14:50.495" v="916"/>
        <pc:sldMkLst>
          <pc:docMk/>
          <pc:sldMk cId="627376591" sldId="301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627376591" sldId="301"/>
            <ac:spMk id="2" creationId="{23DC8BFD-0545-ACAB-E5B7-530C1853EF95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627376591" sldId="301"/>
            <ac:spMk id="4" creationId="{B3B8C1DB-405D-5E63-51A5-4134DAEBA7E6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627376591" sldId="301"/>
            <ac:spMk id="8" creationId="{C2759994-7BC0-21B1-4616-8C15E890258D}"/>
          </ac:spMkLst>
        </pc:spChg>
        <pc:picChg chg="mod ord">
          <ac:chgData name="GEORGIOS-STEFANOS MEIDANIS" userId="S::p3170107@aueb.gr::7246a291-537d-4816-900f-429f6bb52996" providerId="AD" clId="Web-{A6ED39C9-D178-A177-8D22-9EA7BEF09453}" dt="2022-06-09T19:14:50.495" v="916"/>
          <ac:picMkLst>
            <pc:docMk/>
            <pc:sldMk cId="627376591" sldId="301"/>
            <ac:picMk id="13" creationId="{A4D72A35-AA97-31FA-9C43-2170B2F2E6AF}"/>
          </ac:picMkLst>
        </pc:picChg>
        <pc:picChg chg="add mod">
          <ac:chgData name="GEORGIOS-STEFANOS MEIDANIS" userId="S::p3170107@aueb.gr::7246a291-537d-4816-900f-429f6bb52996" providerId="AD" clId="Web-{A6ED39C9-D178-A177-8D22-9EA7BEF09453}" dt="2022-06-09T19:08:48.814" v="843"/>
          <ac:picMkLst>
            <pc:docMk/>
            <pc:sldMk cId="627376591" sldId="301"/>
            <ac:picMk id="16" creationId="{06006810-EB5E-145A-2542-0C1E2A1047AD}"/>
          </ac:picMkLst>
        </pc:picChg>
      </pc:sldChg>
      <pc:sldChg chg="addSp delSp modSp new ord">
        <pc:chgData name="GEORGIOS-STEFANOS MEIDANIS" userId="S::p3170107@aueb.gr::7246a291-537d-4816-900f-429f6bb52996" providerId="AD" clId="Web-{A6ED39C9-D178-A177-8D22-9EA7BEF09453}" dt="2022-06-09T19:32:14.337" v="1297" actId="20577"/>
        <pc:sldMkLst>
          <pc:docMk/>
          <pc:sldMk cId="3385537163" sldId="302"/>
        </pc:sldMkLst>
        <pc:spChg chg="mod">
          <ac:chgData name="GEORGIOS-STEFANOS MEIDANIS" userId="S::p3170107@aueb.gr::7246a291-537d-4816-900f-429f6bb52996" providerId="AD" clId="Web-{A6ED39C9-D178-A177-8D22-9EA7BEF09453}" dt="2022-06-09T19:27:09.721" v="1176" actId="20577"/>
          <ac:spMkLst>
            <pc:docMk/>
            <pc:sldMk cId="3385537163" sldId="302"/>
            <ac:spMk id="2" creationId="{D1454E1F-2891-4A11-AA83-3A224D44B54A}"/>
          </ac:spMkLst>
        </pc:spChg>
        <pc:spChg chg="mod">
          <ac:chgData name="GEORGIOS-STEFANOS MEIDANIS" userId="S::p3170107@aueb.gr::7246a291-537d-4816-900f-429f6bb52996" providerId="AD" clId="Web-{A6ED39C9-D178-A177-8D22-9EA7BEF09453}" dt="2022-06-09T19:32:14.337" v="1297" actId="20577"/>
          <ac:spMkLst>
            <pc:docMk/>
            <pc:sldMk cId="3385537163" sldId="302"/>
            <ac:spMk id="4" creationId="{AF46307D-29E4-8791-99A2-CCEE85DC8866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9:27:58.894" v="1203"/>
          <ac:spMkLst>
            <pc:docMk/>
            <pc:sldMk cId="3385537163" sldId="302"/>
            <ac:spMk id="5" creationId="{EA7260EB-54F1-15EA-2660-BA13B8D261BD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9:27:31.205" v="1202"/>
          <ac:spMkLst>
            <pc:docMk/>
            <pc:sldMk cId="3385537163" sldId="302"/>
            <ac:spMk id="6" creationId="{FF49CC3F-0AB0-2017-DB9B-044D222E1E71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9:27:28.096" v="1196"/>
          <ac:spMkLst>
            <pc:docMk/>
            <pc:sldMk cId="3385537163" sldId="302"/>
            <ac:spMk id="7" creationId="{87D5CA24-6092-ABFE-45D1-457FBF22804F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9:27:28.096" v="1195"/>
          <ac:spMkLst>
            <pc:docMk/>
            <pc:sldMk cId="3385537163" sldId="302"/>
            <ac:spMk id="8" creationId="{D1AA800D-3009-7745-881A-D8FEBDF46A93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9:27:28.096" v="1194"/>
          <ac:spMkLst>
            <pc:docMk/>
            <pc:sldMk cId="3385537163" sldId="302"/>
            <ac:spMk id="9" creationId="{851C18DE-6BA4-62EC-B314-AF57EC7A7526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9:27:31.205" v="1201"/>
          <ac:spMkLst>
            <pc:docMk/>
            <pc:sldMk cId="3385537163" sldId="302"/>
            <ac:spMk id="10" creationId="{B958254C-5747-9ED7-7755-8301E6FCCD60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9:27:28.096" v="1193"/>
          <ac:spMkLst>
            <pc:docMk/>
            <pc:sldMk cId="3385537163" sldId="302"/>
            <ac:spMk id="11" creationId="{3F5F443F-124C-8884-7E90-B93B5DA9DD24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9:27:28.096" v="1192"/>
          <ac:spMkLst>
            <pc:docMk/>
            <pc:sldMk cId="3385537163" sldId="302"/>
            <ac:spMk id="12" creationId="{BCDB143A-AB75-D847-B61A-CAE27FF070BF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9:27:28.096" v="1191"/>
          <ac:spMkLst>
            <pc:docMk/>
            <pc:sldMk cId="3385537163" sldId="302"/>
            <ac:spMk id="13" creationId="{95BE70C2-E9E1-5858-533E-8407BD18ED7F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9:27:31.205" v="1200"/>
          <ac:spMkLst>
            <pc:docMk/>
            <pc:sldMk cId="3385537163" sldId="302"/>
            <ac:spMk id="14" creationId="{10DA6C42-2873-4048-F9B2-C6DA5E2867C5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9:27:28.096" v="1190"/>
          <ac:spMkLst>
            <pc:docMk/>
            <pc:sldMk cId="3385537163" sldId="302"/>
            <ac:spMk id="15" creationId="{229428E3-F028-5FE2-82EB-820A9E033770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9:27:28.096" v="1189"/>
          <ac:spMkLst>
            <pc:docMk/>
            <pc:sldMk cId="3385537163" sldId="302"/>
            <ac:spMk id="16" creationId="{F37BD35F-69B3-1266-2D87-EB3F44895DE8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9:27:28.096" v="1188"/>
          <ac:spMkLst>
            <pc:docMk/>
            <pc:sldMk cId="3385537163" sldId="302"/>
            <ac:spMk id="17" creationId="{CACDD10F-27F5-6566-5077-7A7D1400348A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9:27:31.205" v="1199"/>
          <ac:spMkLst>
            <pc:docMk/>
            <pc:sldMk cId="3385537163" sldId="302"/>
            <ac:spMk id="18" creationId="{47D10BF4-F7C2-4D7A-08D6-4EBE39C5E329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9:27:28.096" v="1187"/>
          <ac:spMkLst>
            <pc:docMk/>
            <pc:sldMk cId="3385537163" sldId="302"/>
            <ac:spMk id="19" creationId="{9DF1C174-1DEF-FB81-A7A4-E459B833653A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9:27:31.205" v="1198"/>
          <ac:spMkLst>
            <pc:docMk/>
            <pc:sldMk cId="3385537163" sldId="302"/>
            <ac:spMk id="20" creationId="{A1876C41-C98E-9D37-4EF4-6AFE13ECB9A9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9:27:28.096" v="1186"/>
          <ac:spMkLst>
            <pc:docMk/>
            <pc:sldMk cId="3385537163" sldId="302"/>
            <ac:spMk id="21" creationId="{20DBECEF-2F0A-BB1D-FCAC-3CFBF2906703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9:27:31.205" v="1197"/>
          <ac:spMkLst>
            <pc:docMk/>
            <pc:sldMk cId="3385537163" sldId="302"/>
            <ac:spMk id="22" creationId="{98DD703A-A5F9-0F74-BD15-E848346CDBC3}"/>
          </ac:spMkLst>
        </pc:spChg>
        <pc:spChg chg="del">
          <ac:chgData name="GEORGIOS-STEFANOS MEIDANIS" userId="S::p3170107@aueb.gr::7246a291-537d-4816-900f-429f6bb52996" providerId="AD" clId="Web-{A6ED39C9-D178-A177-8D22-9EA7BEF09453}" dt="2022-06-09T19:27:28.096" v="1185"/>
          <ac:spMkLst>
            <pc:docMk/>
            <pc:sldMk cId="3385537163" sldId="302"/>
            <ac:spMk id="23" creationId="{05971520-6CCD-DBC6-4E23-EC68EF6CE5A9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9:29:13.020" v="1227"/>
          <ac:spMkLst>
            <pc:docMk/>
            <pc:sldMk cId="3385537163" sldId="302"/>
            <ac:spMk id="30" creationId="{E43F7276-56C3-FA63-4916-B8CCAF69C935}"/>
          </ac:spMkLst>
        </pc:spChg>
        <pc:spChg chg="add del mod">
          <ac:chgData name="GEORGIOS-STEFANOS MEIDANIS" userId="S::p3170107@aueb.gr::7246a291-537d-4816-900f-429f6bb52996" providerId="AD" clId="Web-{A6ED39C9-D178-A177-8D22-9EA7BEF09453}" dt="2022-06-09T19:29:19.583" v="1229"/>
          <ac:spMkLst>
            <pc:docMk/>
            <pc:sldMk cId="3385537163" sldId="302"/>
            <ac:spMk id="33" creationId="{3D3C28CE-211E-F549-A938-1FAFBCE5F825}"/>
          </ac:spMkLst>
        </pc:spChg>
        <pc:picChg chg="add del mod ord modCrop">
          <ac:chgData name="GEORGIOS-STEFANOS MEIDANIS" userId="S::p3170107@aueb.gr::7246a291-537d-4816-900f-429f6bb52996" providerId="AD" clId="Web-{A6ED39C9-D178-A177-8D22-9EA7BEF09453}" dt="2022-06-09T19:29:08.708" v="1226"/>
          <ac:picMkLst>
            <pc:docMk/>
            <pc:sldMk cId="3385537163" sldId="302"/>
            <ac:picMk id="24" creationId="{9A34F3A0-5DB0-4FB8-5303-A3041C8B5B2E}"/>
          </ac:picMkLst>
        </pc:picChg>
        <pc:picChg chg="add mod">
          <ac:chgData name="GEORGIOS-STEFANOS MEIDANIS" userId="S::p3170107@aueb.gr::7246a291-537d-4816-900f-429f6bb52996" providerId="AD" clId="Web-{A6ED39C9-D178-A177-8D22-9EA7BEF09453}" dt="2022-06-09T19:28:55.754" v="1221" actId="1076"/>
          <ac:picMkLst>
            <pc:docMk/>
            <pc:sldMk cId="3385537163" sldId="302"/>
            <ac:picMk id="25" creationId="{7301C98C-5889-F789-6CB4-10B527914A3A}"/>
          </ac:picMkLst>
        </pc:picChg>
        <pc:picChg chg="add mod">
          <ac:chgData name="GEORGIOS-STEFANOS MEIDANIS" userId="S::p3170107@aueb.gr::7246a291-537d-4816-900f-429f6bb52996" providerId="AD" clId="Web-{A6ED39C9-D178-A177-8D22-9EA7BEF09453}" dt="2022-06-09T19:28:47.035" v="1217" actId="14100"/>
          <ac:picMkLst>
            <pc:docMk/>
            <pc:sldMk cId="3385537163" sldId="302"/>
            <ac:picMk id="26" creationId="{A04732B3-4D94-22B6-BAA0-0B6D9EFD2437}"/>
          </ac:picMkLst>
        </pc:picChg>
        <pc:picChg chg="add mod">
          <ac:chgData name="GEORGIOS-STEFANOS MEIDANIS" userId="S::p3170107@aueb.gr::7246a291-537d-4816-900f-429f6bb52996" providerId="AD" clId="Web-{A6ED39C9-D178-A177-8D22-9EA7BEF09453}" dt="2022-06-09T19:28:38.660" v="1213" actId="1076"/>
          <ac:picMkLst>
            <pc:docMk/>
            <pc:sldMk cId="3385537163" sldId="302"/>
            <ac:picMk id="27" creationId="{9CD89509-E721-384E-BD85-4EBEDD5121B2}"/>
          </ac:picMkLst>
        </pc:picChg>
        <pc:picChg chg="add del mod">
          <ac:chgData name="GEORGIOS-STEFANOS MEIDANIS" userId="S::p3170107@aueb.gr::7246a291-537d-4816-900f-429f6bb52996" providerId="AD" clId="Web-{A6ED39C9-D178-A177-8D22-9EA7BEF09453}" dt="2022-06-09T19:28:10.535" v="1209"/>
          <ac:picMkLst>
            <pc:docMk/>
            <pc:sldMk cId="3385537163" sldId="302"/>
            <ac:picMk id="28" creationId="{44D8590B-5B6D-40BF-638E-24B200699866}"/>
          </ac:picMkLst>
        </pc:picChg>
        <pc:picChg chg="add del mod ord modCrop">
          <ac:chgData name="GEORGIOS-STEFANOS MEIDANIS" userId="S::p3170107@aueb.gr::7246a291-537d-4816-900f-429f6bb52996" providerId="AD" clId="Web-{A6ED39C9-D178-A177-8D22-9EA7BEF09453}" dt="2022-06-09T19:29:15.864" v="1228"/>
          <ac:picMkLst>
            <pc:docMk/>
            <pc:sldMk cId="3385537163" sldId="302"/>
            <ac:picMk id="31" creationId="{60DDDCC5-2E65-EBCC-91AA-C9AF83B06B90}"/>
          </ac:picMkLst>
        </pc:picChg>
        <pc:picChg chg="add mod ord modCrop">
          <ac:chgData name="GEORGIOS-STEFANOS MEIDANIS" userId="S::p3170107@aueb.gr::7246a291-537d-4816-900f-429f6bb52996" providerId="AD" clId="Web-{A6ED39C9-D178-A177-8D22-9EA7BEF09453}" dt="2022-06-09T19:29:29.865" v="1233" actId="14100"/>
          <ac:picMkLst>
            <pc:docMk/>
            <pc:sldMk cId="3385537163" sldId="302"/>
            <ac:picMk id="34" creationId="{7B452EF8-6988-EECC-2567-735E6A30638F}"/>
          </ac:picMkLst>
        </pc:picChg>
        <pc:picChg chg="add mod">
          <ac:chgData name="GEORGIOS-STEFANOS MEIDANIS" userId="S::p3170107@aueb.gr::7246a291-537d-4816-900f-429f6bb52996" providerId="AD" clId="Web-{A6ED39C9-D178-A177-8D22-9EA7BEF09453}" dt="2022-06-09T19:29:40.974" v="1236" actId="14100"/>
          <ac:picMkLst>
            <pc:docMk/>
            <pc:sldMk cId="3385537163" sldId="302"/>
            <ac:picMk id="35" creationId="{1CA38A07-2D72-DA69-60EE-CE0C663A62CF}"/>
          </ac:picMkLst>
        </pc:picChg>
        <pc:picChg chg="add mod">
          <ac:chgData name="GEORGIOS-STEFANOS MEIDANIS" userId="S::p3170107@aueb.gr::7246a291-537d-4816-900f-429f6bb52996" providerId="AD" clId="Web-{A6ED39C9-D178-A177-8D22-9EA7BEF09453}" dt="2022-06-09T19:29:56.553" v="1238" actId="1076"/>
          <ac:picMkLst>
            <pc:docMk/>
            <pc:sldMk cId="3385537163" sldId="302"/>
            <ac:picMk id="36" creationId="{D6FB435D-300F-3ADA-7BFD-4FF93C8508B1}"/>
          </ac:picMkLst>
        </pc:picChg>
        <pc:picChg chg="add mod">
          <ac:chgData name="GEORGIOS-STEFANOS MEIDANIS" userId="S::p3170107@aueb.gr::7246a291-537d-4816-900f-429f6bb52996" providerId="AD" clId="Web-{A6ED39C9-D178-A177-8D22-9EA7BEF09453}" dt="2022-06-09T19:30:16.272" v="1243" actId="1076"/>
          <ac:picMkLst>
            <pc:docMk/>
            <pc:sldMk cId="3385537163" sldId="302"/>
            <ac:picMk id="37" creationId="{0950E716-B537-915E-1ACF-9FBABAA56E38}"/>
          </ac:picMkLst>
        </pc:picChg>
        <pc:picChg chg="add mod">
          <ac:chgData name="GEORGIOS-STEFANOS MEIDANIS" userId="S::p3170107@aueb.gr::7246a291-537d-4816-900f-429f6bb52996" providerId="AD" clId="Web-{A6ED39C9-D178-A177-8D22-9EA7BEF09453}" dt="2022-06-09T19:30:52.898" v="1287" actId="1076"/>
          <ac:picMkLst>
            <pc:docMk/>
            <pc:sldMk cId="3385537163" sldId="302"/>
            <ac:picMk id="38" creationId="{9CA91FC5-EAD7-BBDF-67E7-D427A5ACDD43}"/>
          </ac:picMkLst>
        </pc:picChg>
        <pc:picChg chg="add mod">
          <ac:chgData name="GEORGIOS-STEFANOS MEIDANIS" userId="S::p3170107@aueb.gr::7246a291-537d-4816-900f-429f6bb52996" providerId="AD" clId="Web-{A6ED39C9-D178-A177-8D22-9EA7BEF09453}" dt="2022-06-09T19:31:03.914" v="1289" actId="1076"/>
          <ac:picMkLst>
            <pc:docMk/>
            <pc:sldMk cId="3385537163" sldId="302"/>
            <ac:picMk id="39" creationId="{635A973B-A8DF-C50D-8958-6342FF4F70AD}"/>
          </ac:picMkLst>
        </pc:picChg>
        <pc:picChg chg="add mod">
          <ac:chgData name="GEORGIOS-STEFANOS MEIDANIS" userId="S::p3170107@aueb.gr::7246a291-537d-4816-900f-429f6bb52996" providerId="AD" clId="Web-{A6ED39C9-D178-A177-8D22-9EA7BEF09453}" dt="2022-06-09T19:31:34.711" v="1291" actId="1076"/>
          <ac:picMkLst>
            <pc:docMk/>
            <pc:sldMk cId="3385537163" sldId="302"/>
            <ac:picMk id="40" creationId="{1912296D-76B5-88EA-9D1A-A409FC38FC38}"/>
          </ac:picMkLst>
        </pc:picChg>
      </pc:sldChg>
      <pc:sldChg chg="modSp new mod modClrScheme chgLayout">
        <pc:chgData name="GEORGIOS-STEFANOS MEIDANIS" userId="S::p3170107@aueb.gr::7246a291-537d-4816-900f-429f6bb52996" providerId="AD" clId="Web-{A6ED39C9-D178-A177-8D22-9EA7BEF09453}" dt="2022-06-09T19:14:50.495" v="916"/>
        <pc:sldMkLst>
          <pc:docMk/>
          <pc:sldMk cId="4286117319" sldId="302"/>
        </pc:sldMkLst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286117319" sldId="302"/>
            <ac:spMk id="2" creationId="{15B449C7-6558-A82E-F105-750F2006D1BD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286117319" sldId="302"/>
            <ac:spMk id="3" creationId="{440533ED-EC37-56DA-BB02-1B31570B2DAF}"/>
          </ac:spMkLst>
        </pc:spChg>
        <pc:spChg chg="mod ord">
          <ac:chgData name="GEORGIOS-STEFANOS MEIDANIS" userId="S::p3170107@aueb.gr::7246a291-537d-4816-900f-429f6bb52996" providerId="AD" clId="Web-{A6ED39C9-D178-A177-8D22-9EA7BEF09453}" dt="2022-06-09T19:14:50.495" v="916"/>
          <ac:spMkLst>
            <pc:docMk/>
            <pc:sldMk cId="4286117319" sldId="302"/>
            <ac:spMk id="4" creationId="{F2D40ED9-7F3A-C8D0-83B0-E2487C7CCAC4}"/>
          </ac:spMkLst>
        </pc:spChg>
      </pc:sldChg>
      <pc:sldMasterChg chg="add del addSldLayout delSldLayout">
        <pc:chgData name="GEORGIOS-STEFANOS MEIDANIS" userId="S::p3170107@aueb.gr::7246a291-537d-4816-900f-429f6bb52996" providerId="AD" clId="Web-{A6ED39C9-D178-A177-8D22-9EA7BEF09453}" dt="2022-06-09T19:14:50.495" v="916"/>
        <pc:sldMasterMkLst>
          <pc:docMk/>
          <pc:sldMasterMk cId="654073842" sldId="2147483648"/>
        </pc:sldMasterMkLst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2498924118" sldId="2147483649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1855591418" sldId="2147483650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4025478167" sldId="2147483651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3908543371" sldId="2147483652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2245020228" sldId="2147483654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2279521803" sldId="2147483655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4051821744" sldId="2147483656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1826842474" sldId="2147483657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2466596078" sldId="2147483658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3187464414" sldId="2147483659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3942399369" sldId="2147483660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3408001802" sldId="2147483661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4173216905" sldId="2147483662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2050266328" sldId="2147483663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1742618765" sldId="2147483664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3847814218" sldId="2147483665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626631385" sldId="2147483666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3356244666" sldId="2147483667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3981187012" sldId="2147483668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4171673328" sldId="2147483669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4065523559" sldId="2147483670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1869865750" sldId="2147483671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3261608806" sldId="2147483672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4037928992" sldId="2147483673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3324297486" sldId="2147483674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3773386865" sldId="2147483675"/>
          </pc:sldLayoutMkLst>
        </pc:sldLayoutChg>
        <pc:sldLayoutChg chg="add del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654073842" sldId="2147483648"/>
            <pc:sldLayoutMk cId="3869066106" sldId="2147483676"/>
          </pc:sldLayoutMkLst>
        </pc:sldLayoutChg>
      </pc:sldMasterChg>
      <pc:sldMasterChg chg="add del addSldLayout delSldLayout modSldLayout">
        <pc:chgData name="GEORGIOS-STEFANOS MEIDANIS" userId="S::p3170107@aueb.gr::7246a291-537d-4816-900f-429f6bb52996" providerId="AD" clId="Web-{A6ED39C9-D178-A177-8D22-9EA7BEF09453}" dt="2022-06-09T19:14:50.495" v="916"/>
        <pc:sldMasterMkLst>
          <pc:docMk/>
          <pc:sldMasterMk cId="1631797509" sldId="2147483677"/>
        </pc:sldMasterMkLst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4042011532" sldId="2147483678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2179369558" sldId="2147483679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2557045840" sldId="2147483680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2444340972" sldId="2147483681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2930735682" sldId="2147483682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613008625" sldId="2147483683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1511992333" sldId="2147483684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3037390458" sldId="2147483685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2076255406" sldId="2147483686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177793553" sldId="2147483687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3965227435" sldId="2147483688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3515799070" sldId="2147483689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584878546" sldId="2147483690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3985278063" sldId="2147483691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3520419504" sldId="2147483692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4112381465" sldId="2147483693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2002010027" sldId="2147483694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1067703423" sldId="2147483695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2981371910" sldId="2147483696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3783195522" sldId="2147483697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2124872803" sldId="2147483698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733961261" sldId="2147483699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1903796125" sldId="2147483700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3656007037" sldId="2147483701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2212116544" sldId="2147483702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2097133248" sldId="2147483703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1363097239" sldId="2147483704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3899275855" sldId="2147483705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186741454" sldId="2147483706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3065922029" sldId="2147483707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3045068737" sldId="2147483708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1268553973" sldId="2147483709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827182958" sldId="2147483710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1823722363" sldId="2147483711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775504765" sldId="2147483712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3552444659" sldId="2147483713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2754142085" sldId="2147483714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908559727" sldId="2147483715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1449156265" sldId="2147483716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453840339" sldId="2147483717"/>
          </pc:sldLayoutMkLst>
        </pc:sldLayoutChg>
        <pc:sldLayoutChg chg="add del mod replId">
          <pc:chgData name="GEORGIOS-STEFANOS MEIDANIS" userId="S::p3170107@aueb.gr::7246a291-537d-4816-900f-429f6bb52996" providerId="AD" clId="Web-{A6ED39C9-D178-A177-8D22-9EA7BEF09453}" dt="2022-06-09T19:14:50.495" v="916"/>
          <pc:sldLayoutMkLst>
            <pc:docMk/>
            <pc:sldMasterMk cId="1631797509" sldId="2147483677"/>
            <pc:sldLayoutMk cId="2839444263" sldId="2147483718"/>
          </pc:sldLayoutMkLst>
        </pc:sldLayoutChg>
      </pc:sldMasterChg>
    </pc:docChg>
  </pc:docChgLst>
  <pc:docChgLst>
    <pc:chgData name="ATHANASIOS MAKRIS" userId="S::p3170097@aueb.gr::f8ae1332-c7d1-47c5-be58-7fb0ffbb593a" providerId="AD" clId="Web-{4B6105F8-681D-46F8-BF6C-671A808FA3FE}"/>
    <pc:docChg chg="addSld delSld modSld sldOrd">
      <pc:chgData name="ATHANASIOS MAKRIS" userId="S::p3170097@aueb.gr::f8ae1332-c7d1-47c5-be58-7fb0ffbb593a" providerId="AD" clId="Web-{4B6105F8-681D-46F8-BF6C-671A808FA3FE}" dt="2022-06-09T21:18:30.291" v="697" actId="14100"/>
      <pc:docMkLst>
        <pc:docMk/>
      </pc:docMkLst>
      <pc:sldChg chg="del">
        <pc:chgData name="ATHANASIOS MAKRIS" userId="S::p3170097@aueb.gr::f8ae1332-c7d1-47c5-be58-7fb0ffbb593a" providerId="AD" clId="Web-{4B6105F8-681D-46F8-BF6C-671A808FA3FE}" dt="2022-06-09T18:28:32.617" v="81"/>
        <pc:sldMkLst>
          <pc:docMk/>
          <pc:sldMk cId="2398228817" sldId="257"/>
        </pc:sldMkLst>
      </pc:sldChg>
      <pc:sldChg chg="modSp">
        <pc:chgData name="ATHANASIOS MAKRIS" userId="S::p3170097@aueb.gr::f8ae1332-c7d1-47c5-be58-7fb0ffbb593a" providerId="AD" clId="Web-{4B6105F8-681D-46F8-BF6C-671A808FA3FE}" dt="2022-06-09T18:56:00.203" v="322" actId="14100"/>
        <pc:sldMkLst>
          <pc:docMk/>
          <pc:sldMk cId="1303718904" sldId="258"/>
        </pc:sldMkLst>
        <pc:spChg chg="mod">
          <ac:chgData name="ATHANASIOS MAKRIS" userId="S::p3170097@aueb.gr::f8ae1332-c7d1-47c5-be58-7fb0ffbb593a" providerId="AD" clId="Web-{4B6105F8-681D-46F8-BF6C-671A808FA3FE}" dt="2022-06-09T18:56:00.203" v="322" actId="14100"/>
          <ac:spMkLst>
            <pc:docMk/>
            <pc:sldMk cId="1303718904" sldId="258"/>
            <ac:spMk id="2" creationId="{A72FC0C4-7B6C-4E9A-8274-2FC40023F4D6}"/>
          </ac:spMkLst>
        </pc:spChg>
        <pc:spChg chg="mod">
          <ac:chgData name="ATHANASIOS MAKRIS" userId="S::p3170097@aueb.gr::f8ae1332-c7d1-47c5-be58-7fb0ffbb593a" providerId="AD" clId="Web-{4B6105F8-681D-46F8-BF6C-671A808FA3FE}" dt="2022-06-09T18:55:56.750" v="321" actId="20577"/>
          <ac:spMkLst>
            <pc:docMk/>
            <pc:sldMk cId="1303718904" sldId="258"/>
            <ac:spMk id="3" creationId="{C05A4E51-65D1-4F1C-B66B-51A1E5DC03B9}"/>
          </ac:spMkLst>
        </pc:spChg>
      </pc:sldChg>
      <pc:sldChg chg="del">
        <pc:chgData name="ATHANASIOS MAKRIS" userId="S::p3170097@aueb.gr::f8ae1332-c7d1-47c5-be58-7fb0ffbb593a" providerId="AD" clId="Web-{4B6105F8-681D-46F8-BF6C-671A808FA3FE}" dt="2022-06-09T19:26:19.309" v="608"/>
        <pc:sldMkLst>
          <pc:docMk/>
          <pc:sldMk cId="1984231009" sldId="259"/>
        </pc:sldMkLst>
      </pc:sldChg>
      <pc:sldChg chg="del">
        <pc:chgData name="ATHANASIOS MAKRIS" userId="S::p3170097@aueb.gr::f8ae1332-c7d1-47c5-be58-7fb0ffbb593a" providerId="AD" clId="Web-{4B6105F8-681D-46F8-BF6C-671A808FA3FE}" dt="2022-06-09T19:26:26.606" v="609"/>
        <pc:sldMkLst>
          <pc:docMk/>
          <pc:sldMk cId="2704337572" sldId="260"/>
        </pc:sldMkLst>
      </pc:sldChg>
      <pc:sldChg chg="addSp delSp modSp mod modClrScheme chgLayout">
        <pc:chgData name="ATHANASIOS MAKRIS" userId="S::p3170097@aueb.gr::f8ae1332-c7d1-47c5-be58-7fb0ffbb593a" providerId="AD" clId="Web-{4B6105F8-681D-46F8-BF6C-671A808FA3FE}" dt="2022-06-09T19:25:30.277" v="606" actId="20577"/>
        <pc:sldMkLst>
          <pc:docMk/>
          <pc:sldMk cId="3061022320" sldId="262"/>
        </pc:sldMkLst>
        <pc:spChg chg="mod">
          <ac:chgData name="ATHANASIOS MAKRIS" userId="S::p3170097@aueb.gr::f8ae1332-c7d1-47c5-be58-7fb0ffbb593a" providerId="AD" clId="Web-{4B6105F8-681D-46F8-BF6C-671A808FA3FE}" dt="2022-06-09T19:20:53.976" v="592" actId="20577"/>
          <ac:spMkLst>
            <pc:docMk/>
            <pc:sldMk cId="3061022320" sldId="262"/>
            <ac:spMk id="3" creationId="{17F56EA8-E044-4CC4-B513-B26BD9507669}"/>
          </ac:spMkLst>
        </pc:spChg>
        <pc:spChg chg="mod ord">
          <ac:chgData name="ATHANASIOS MAKRIS" userId="S::p3170097@aueb.gr::f8ae1332-c7d1-47c5-be58-7fb0ffbb593a" providerId="AD" clId="Web-{4B6105F8-681D-46F8-BF6C-671A808FA3FE}" dt="2022-06-09T17:45:13.725" v="37"/>
          <ac:spMkLst>
            <pc:docMk/>
            <pc:sldMk cId="3061022320" sldId="262"/>
            <ac:spMk id="4" creationId="{8CBB4CA8-B002-4DDD-8BB6-E512F24E3B90}"/>
          </ac:spMkLst>
        </pc:spChg>
        <pc:spChg chg="add del mod">
          <ac:chgData name="ATHANASIOS MAKRIS" userId="S::p3170097@aueb.gr::f8ae1332-c7d1-47c5-be58-7fb0ffbb593a" providerId="AD" clId="Web-{4B6105F8-681D-46F8-BF6C-671A808FA3FE}" dt="2022-06-09T17:45:41.570" v="39"/>
          <ac:spMkLst>
            <pc:docMk/>
            <pc:sldMk cId="3061022320" sldId="262"/>
            <ac:spMk id="5" creationId="{9E4B4F10-EA5C-4C71-AC1F-E97244CBF623}"/>
          </ac:spMkLst>
        </pc:spChg>
        <pc:spChg chg="mod ord">
          <ac:chgData name="ATHANASIOS MAKRIS" userId="S::p3170097@aueb.gr::f8ae1332-c7d1-47c5-be58-7fb0ffbb593a" providerId="AD" clId="Web-{4B6105F8-681D-46F8-BF6C-671A808FA3FE}" dt="2022-06-09T17:45:13.725" v="37"/>
          <ac:spMkLst>
            <pc:docMk/>
            <pc:sldMk cId="3061022320" sldId="262"/>
            <ac:spMk id="7" creationId="{5E0FD3EC-7066-4EE1-99E8-3410E569CC87}"/>
          </ac:spMkLst>
        </pc:spChg>
        <pc:spChg chg="mod ord">
          <ac:chgData name="ATHANASIOS MAKRIS" userId="S::p3170097@aueb.gr::f8ae1332-c7d1-47c5-be58-7fb0ffbb593a" providerId="AD" clId="Web-{4B6105F8-681D-46F8-BF6C-671A808FA3FE}" dt="2022-06-09T17:45:13.725" v="37"/>
          <ac:spMkLst>
            <pc:docMk/>
            <pc:sldMk cId="3061022320" sldId="262"/>
            <ac:spMk id="8" creationId="{C72ED8EC-71D2-4543-A0F0-EE3BBF92F0DA}"/>
          </ac:spMkLst>
        </pc:spChg>
        <pc:spChg chg="mod">
          <ac:chgData name="ATHANASIOS MAKRIS" userId="S::p3170097@aueb.gr::f8ae1332-c7d1-47c5-be58-7fb0ffbb593a" providerId="AD" clId="Web-{4B6105F8-681D-46F8-BF6C-671A808FA3FE}" dt="2022-06-09T19:25:14.355" v="605" actId="20577"/>
          <ac:spMkLst>
            <pc:docMk/>
            <pc:sldMk cId="3061022320" sldId="262"/>
            <ac:spMk id="9" creationId="{2049704E-C70E-4F97-B41A-FDBD01602DBB}"/>
          </ac:spMkLst>
        </pc:spChg>
        <pc:spChg chg="mod ord">
          <ac:chgData name="ATHANASIOS MAKRIS" userId="S::p3170097@aueb.gr::f8ae1332-c7d1-47c5-be58-7fb0ffbb593a" providerId="AD" clId="Web-{4B6105F8-681D-46F8-BF6C-671A808FA3FE}" dt="2022-06-09T19:24:41.682" v="596" actId="14100"/>
          <ac:spMkLst>
            <pc:docMk/>
            <pc:sldMk cId="3061022320" sldId="262"/>
            <ac:spMk id="10" creationId="{F490247B-1801-406D-84B0-13D91AA0A0D5}"/>
          </ac:spMkLst>
        </pc:spChg>
        <pc:spChg chg="mod">
          <ac:chgData name="ATHANASIOS MAKRIS" userId="S::p3170097@aueb.gr::f8ae1332-c7d1-47c5-be58-7fb0ffbb593a" providerId="AD" clId="Web-{4B6105F8-681D-46F8-BF6C-671A808FA3FE}" dt="2022-06-09T19:25:30.277" v="606" actId="20577"/>
          <ac:spMkLst>
            <pc:docMk/>
            <pc:sldMk cId="3061022320" sldId="262"/>
            <ac:spMk id="21" creationId="{38AB486F-2C64-E0C3-A78D-51466826C6D6}"/>
          </ac:spMkLst>
        </pc:spChg>
        <pc:spChg chg="add del mod">
          <ac:chgData name="ATHANASIOS MAKRIS" userId="S::p3170097@aueb.gr::f8ae1332-c7d1-47c5-be58-7fb0ffbb593a" providerId="AD" clId="Web-{4B6105F8-681D-46F8-BF6C-671A808FA3FE}" dt="2022-06-09T17:46:44.743" v="40"/>
          <ac:spMkLst>
            <pc:docMk/>
            <pc:sldMk cId="3061022320" sldId="262"/>
            <ac:spMk id="24" creationId="{00E2A775-86E9-9565-5A44-DED1E3D2A05A}"/>
          </ac:spMkLst>
        </pc:spChg>
        <pc:picChg chg="add mod ord modCrop">
          <ac:chgData name="ATHANASIOS MAKRIS" userId="S::p3170097@aueb.gr::f8ae1332-c7d1-47c5-be58-7fb0ffbb593a" providerId="AD" clId="Web-{4B6105F8-681D-46F8-BF6C-671A808FA3FE}" dt="2022-06-09T17:47:33.713" v="46"/>
          <ac:picMkLst>
            <pc:docMk/>
            <pc:sldMk cId="3061022320" sldId="262"/>
            <ac:picMk id="6" creationId="{7081FC4E-D78E-782D-FA09-F0A9778BC801}"/>
          </ac:picMkLst>
        </pc:picChg>
        <pc:picChg chg="mod">
          <ac:chgData name="ATHANASIOS MAKRIS" userId="S::p3170097@aueb.gr::f8ae1332-c7d1-47c5-be58-7fb0ffbb593a" providerId="AD" clId="Web-{4B6105F8-681D-46F8-BF6C-671A808FA3FE}" dt="2022-06-09T17:45:13.725" v="37"/>
          <ac:picMkLst>
            <pc:docMk/>
            <pc:sldMk cId="3061022320" sldId="262"/>
            <ac:picMk id="13" creationId="{DAAFC736-F4BC-4BA3-8457-3BC8C25F45CE}"/>
          </ac:picMkLst>
        </pc:picChg>
        <pc:picChg chg="mod ord">
          <ac:chgData name="ATHANASIOS MAKRIS" userId="S::p3170097@aueb.gr::f8ae1332-c7d1-47c5-be58-7fb0ffbb593a" providerId="AD" clId="Web-{4B6105F8-681D-46F8-BF6C-671A808FA3FE}" dt="2022-06-09T17:45:13.725" v="37"/>
          <ac:picMkLst>
            <pc:docMk/>
            <pc:sldMk cId="3061022320" sldId="262"/>
            <ac:picMk id="15" creationId="{FBFC9385-E01D-4FC5-BA27-8132925624A3}"/>
          </ac:picMkLst>
        </pc:picChg>
        <pc:picChg chg="mod ord">
          <ac:chgData name="ATHANASIOS MAKRIS" userId="S::p3170097@aueb.gr::f8ae1332-c7d1-47c5-be58-7fb0ffbb593a" providerId="AD" clId="Web-{4B6105F8-681D-46F8-BF6C-671A808FA3FE}" dt="2022-06-09T17:45:13.725" v="37"/>
          <ac:picMkLst>
            <pc:docMk/>
            <pc:sldMk cId="3061022320" sldId="262"/>
            <ac:picMk id="17" creationId="{9211FF59-1254-48F6-9792-1AE0523EB93F}"/>
          </ac:picMkLst>
        </pc:picChg>
        <pc:picChg chg="del mod ord">
          <ac:chgData name="ATHANASIOS MAKRIS" userId="S::p3170097@aueb.gr::f8ae1332-c7d1-47c5-be58-7fb0ffbb593a" providerId="AD" clId="Web-{4B6105F8-681D-46F8-BF6C-671A808FA3FE}" dt="2022-06-09T17:45:37.523" v="38"/>
          <ac:picMkLst>
            <pc:docMk/>
            <pc:sldMk cId="3061022320" sldId="262"/>
            <ac:picMk id="19" creationId="{EEF55D1B-0E92-48A6-A05A-27E641564874}"/>
          </ac:picMkLst>
        </pc:picChg>
      </pc:sldChg>
      <pc:sldChg chg="del">
        <pc:chgData name="ATHANASIOS MAKRIS" userId="S::p3170097@aueb.gr::f8ae1332-c7d1-47c5-be58-7fb0ffbb593a" providerId="AD" clId="Web-{4B6105F8-681D-46F8-BF6C-671A808FA3FE}" dt="2022-06-09T19:32:40.958" v="649"/>
        <pc:sldMkLst>
          <pc:docMk/>
          <pc:sldMk cId="1785038125" sldId="263"/>
        </pc:sldMkLst>
      </pc:sldChg>
      <pc:sldChg chg="del">
        <pc:chgData name="ATHANASIOS MAKRIS" userId="S::p3170097@aueb.gr::f8ae1332-c7d1-47c5-be58-7fb0ffbb593a" providerId="AD" clId="Web-{4B6105F8-681D-46F8-BF6C-671A808FA3FE}" dt="2022-06-09T19:26:32.012" v="610"/>
        <pc:sldMkLst>
          <pc:docMk/>
          <pc:sldMk cId="2659139329" sldId="267"/>
        </pc:sldMkLst>
      </pc:sldChg>
      <pc:sldChg chg="addSp delSp modSp">
        <pc:chgData name="ATHANASIOS MAKRIS" userId="S::p3170097@aueb.gr::f8ae1332-c7d1-47c5-be58-7fb0ffbb593a" providerId="AD" clId="Web-{4B6105F8-681D-46F8-BF6C-671A808FA3FE}" dt="2022-06-09T19:28:33.313" v="645" actId="20577"/>
        <pc:sldMkLst>
          <pc:docMk/>
          <pc:sldMk cId="2007438613" sldId="275"/>
        </pc:sldMkLst>
        <pc:spChg chg="del">
          <ac:chgData name="ATHANASIOS MAKRIS" userId="S::p3170097@aueb.gr::f8ae1332-c7d1-47c5-be58-7fb0ffbb593a" providerId="AD" clId="Web-{4B6105F8-681D-46F8-BF6C-671A808FA3FE}" dt="2022-06-09T19:28:06.282" v="611"/>
          <ac:spMkLst>
            <pc:docMk/>
            <pc:sldMk cId="2007438613" sldId="275"/>
            <ac:spMk id="4" creationId="{35DD3624-5E2E-4149-8C49-0CCB8017D44E}"/>
          </ac:spMkLst>
        </pc:spChg>
        <pc:spChg chg="add mod">
          <ac:chgData name="ATHANASIOS MAKRIS" userId="S::p3170097@aueb.gr::f8ae1332-c7d1-47c5-be58-7fb0ffbb593a" providerId="AD" clId="Web-{4B6105F8-681D-46F8-BF6C-671A808FA3FE}" dt="2022-06-09T19:28:33.313" v="645" actId="20577"/>
          <ac:spMkLst>
            <pc:docMk/>
            <pc:sldMk cId="2007438613" sldId="275"/>
            <ac:spMk id="7" creationId="{009ED801-5850-AA18-8C38-F544A52675DC}"/>
          </ac:spMkLst>
        </pc:spChg>
      </pc:sldChg>
      <pc:sldChg chg="del">
        <pc:chgData name="ATHANASIOS MAKRIS" userId="S::p3170097@aueb.gr::f8ae1332-c7d1-47c5-be58-7fb0ffbb593a" providerId="AD" clId="Web-{4B6105F8-681D-46F8-BF6C-671A808FA3FE}" dt="2022-06-09T20:58:26.755" v="653"/>
        <pc:sldMkLst>
          <pc:docMk/>
          <pc:sldMk cId="831277314" sldId="276"/>
        </pc:sldMkLst>
      </pc:sldChg>
      <pc:sldChg chg="addSp delSp modSp">
        <pc:chgData name="ATHANASIOS MAKRIS" userId="S::p3170097@aueb.gr::f8ae1332-c7d1-47c5-be58-7fb0ffbb593a" providerId="AD" clId="Web-{4B6105F8-681D-46F8-BF6C-671A808FA3FE}" dt="2022-06-09T17:48:01.261" v="51"/>
        <pc:sldMkLst>
          <pc:docMk/>
          <pc:sldMk cId="3456809286" sldId="278"/>
        </pc:sldMkLst>
        <pc:spChg chg="del">
          <ac:chgData name="ATHANASIOS MAKRIS" userId="S::p3170097@aueb.gr::f8ae1332-c7d1-47c5-be58-7fb0ffbb593a" providerId="AD" clId="Web-{4B6105F8-681D-46F8-BF6C-671A808FA3FE}" dt="2022-06-09T17:47:53.167" v="47"/>
          <ac:spMkLst>
            <pc:docMk/>
            <pc:sldMk cId="3456809286" sldId="278"/>
            <ac:spMk id="4" creationId="{C051DEB2-4A11-9A05-046B-C21F81E978A3}"/>
          </ac:spMkLst>
        </pc:spChg>
        <pc:spChg chg="del">
          <ac:chgData name="ATHANASIOS MAKRIS" userId="S::p3170097@aueb.gr::f8ae1332-c7d1-47c5-be58-7fb0ffbb593a" providerId="AD" clId="Web-{4B6105F8-681D-46F8-BF6C-671A808FA3FE}" dt="2022-06-09T17:47:57.573" v="49"/>
          <ac:spMkLst>
            <pc:docMk/>
            <pc:sldMk cId="3456809286" sldId="278"/>
            <ac:spMk id="5" creationId="{C9857702-D4F7-460C-9B02-C07897E60321}"/>
          </ac:spMkLst>
        </pc:spChg>
        <pc:spChg chg="del">
          <ac:chgData name="ATHANASIOS MAKRIS" userId="S::p3170097@aueb.gr::f8ae1332-c7d1-47c5-be58-7fb0ffbb593a" providerId="AD" clId="Web-{4B6105F8-681D-46F8-BF6C-671A808FA3FE}" dt="2022-06-09T17:47:59.479" v="50"/>
          <ac:spMkLst>
            <pc:docMk/>
            <pc:sldMk cId="3456809286" sldId="278"/>
            <ac:spMk id="6" creationId="{9E8064C2-698C-4F56-B604-A2A8AE3D7C21}"/>
          </ac:spMkLst>
        </pc:spChg>
        <pc:spChg chg="add del mod">
          <ac:chgData name="ATHANASIOS MAKRIS" userId="S::p3170097@aueb.gr::f8ae1332-c7d1-47c5-be58-7fb0ffbb593a" providerId="AD" clId="Web-{4B6105F8-681D-46F8-BF6C-671A808FA3FE}" dt="2022-06-09T17:48:01.261" v="51"/>
          <ac:spMkLst>
            <pc:docMk/>
            <pc:sldMk cId="3456809286" sldId="278"/>
            <ac:spMk id="8" creationId="{6B338080-01B7-DC89-5967-959A54F6294F}"/>
          </ac:spMkLst>
        </pc:spChg>
        <pc:spChg chg="add mod">
          <ac:chgData name="ATHANASIOS MAKRIS" userId="S::p3170097@aueb.gr::f8ae1332-c7d1-47c5-be58-7fb0ffbb593a" providerId="AD" clId="Web-{4B6105F8-681D-46F8-BF6C-671A808FA3FE}" dt="2022-06-09T17:47:59.479" v="50"/>
          <ac:spMkLst>
            <pc:docMk/>
            <pc:sldMk cId="3456809286" sldId="278"/>
            <ac:spMk id="10" creationId="{9873B452-B846-ED61-8804-5AF8CEE55081}"/>
          </ac:spMkLst>
        </pc:spChg>
        <pc:spChg chg="del">
          <ac:chgData name="ATHANASIOS MAKRIS" userId="S::p3170097@aueb.gr::f8ae1332-c7d1-47c5-be58-7fb0ffbb593a" providerId="AD" clId="Web-{4B6105F8-681D-46F8-BF6C-671A808FA3FE}" dt="2022-06-09T17:47:55.651" v="48"/>
          <ac:spMkLst>
            <pc:docMk/>
            <pc:sldMk cId="3456809286" sldId="278"/>
            <ac:spMk id="12" creationId="{007B39F9-7990-2BDE-F90C-36401E75C5FA}"/>
          </ac:spMkLst>
        </pc:spChg>
      </pc:sldChg>
      <pc:sldChg chg="del">
        <pc:chgData name="ATHANASIOS MAKRIS" userId="S::p3170097@aueb.gr::f8ae1332-c7d1-47c5-be58-7fb0ffbb593a" providerId="AD" clId="Web-{4B6105F8-681D-46F8-BF6C-671A808FA3FE}" dt="2022-06-09T20:58:29.692" v="654"/>
        <pc:sldMkLst>
          <pc:docMk/>
          <pc:sldMk cId="2924553508" sldId="280"/>
        </pc:sldMkLst>
      </pc:sldChg>
      <pc:sldChg chg="modSp">
        <pc:chgData name="ATHANASIOS MAKRIS" userId="S::p3170097@aueb.gr::f8ae1332-c7d1-47c5-be58-7fb0ffbb593a" providerId="AD" clId="Web-{4B6105F8-681D-46F8-BF6C-671A808FA3FE}" dt="2022-06-09T17:59:02.267" v="73" actId="14100"/>
        <pc:sldMkLst>
          <pc:docMk/>
          <pc:sldMk cId="798038727" sldId="289"/>
        </pc:sldMkLst>
        <pc:picChg chg="mod">
          <ac:chgData name="ATHANASIOS MAKRIS" userId="S::p3170097@aueb.gr::f8ae1332-c7d1-47c5-be58-7fb0ffbb593a" providerId="AD" clId="Web-{4B6105F8-681D-46F8-BF6C-671A808FA3FE}" dt="2022-06-09T17:59:02.267" v="73" actId="14100"/>
          <ac:picMkLst>
            <pc:docMk/>
            <pc:sldMk cId="798038727" sldId="289"/>
            <ac:picMk id="4" creationId="{06AA9513-C531-2B6B-452B-929E436AF3FF}"/>
          </ac:picMkLst>
        </pc:picChg>
        <pc:picChg chg="mod modCrop">
          <ac:chgData name="ATHANASIOS MAKRIS" userId="S::p3170097@aueb.gr::f8ae1332-c7d1-47c5-be58-7fb0ffbb593a" providerId="AD" clId="Web-{4B6105F8-681D-46F8-BF6C-671A808FA3FE}" dt="2022-06-09T17:58:52.923" v="72"/>
          <ac:picMkLst>
            <pc:docMk/>
            <pc:sldMk cId="798038727" sldId="289"/>
            <ac:picMk id="6" creationId="{89E6011F-268D-01FA-44BB-86DBF14A46D5}"/>
          </ac:picMkLst>
        </pc:picChg>
      </pc:sldChg>
      <pc:sldChg chg="addSp delSp modSp add del">
        <pc:chgData name="ATHANASIOS MAKRIS" userId="S::p3170097@aueb.gr::f8ae1332-c7d1-47c5-be58-7fb0ffbb593a" providerId="AD" clId="Web-{4B6105F8-681D-46F8-BF6C-671A808FA3FE}" dt="2022-06-09T20:33:56.327" v="651"/>
        <pc:sldMkLst>
          <pc:docMk/>
          <pc:sldMk cId="762233974" sldId="290"/>
        </pc:sldMkLst>
        <pc:spChg chg="ord">
          <ac:chgData name="ATHANASIOS MAKRIS" userId="S::p3170097@aueb.gr::f8ae1332-c7d1-47c5-be58-7fb0ffbb593a" providerId="AD" clId="Web-{4B6105F8-681D-46F8-BF6C-671A808FA3FE}" dt="2022-06-09T17:25:20.133" v="22"/>
          <ac:spMkLst>
            <pc:docMk/>
            <pc:sldMk cId="762233974" sldId="290"/>
            <ac:spMk id="2" creationId="{47FF2F62-E875-104E-7DE4-123939FE0739}"/>
          </ac:spMkLst>
        </pc:spChg>
        <pc:picChg chg="del">
          <ac:chgData name="ATHANASIOS MAKRIS" userId="S::p3170097@aueb.gr::f8ae1332-c7d1-47c5-be58-7fb0ffbb593a" providerId="AD" clId="Web-{4B6105F8-681D-46F8-BF6C-671A808FA3FE}" dt="2022-06-09T17:24:40.944" v="20"/>
          <ac:picMkLst>
            <pc:docMk/>
            <pc:sldMk cId="762233974" sldId="290"/>
            <ac:picMk id="3" creationId="{A18F43DC-1E97-F674-11E8-3F26727CFB9E}"/>
          </ac:picMkLst>
        </pc:picChg>
        <pc:picChg chg="add del mod">
          <ac:chgData name="ATHANASIOS MAKRIS" userId="S::p3170097@aueb.gr::f8ae1332-c7d1-47c5-be58-7fb0ffbb593a" providerId="AD" clId="Web-{4B6105F8-681D-46F8-BF6C-671A808FA3FE}" dt="2022-06-09T17:25:31.868" v="23"/>
          <ac:picMkLst>
            <pc:docMk/>
            <pc:sldMk cId="762233974" sldId="290"/>
            <ac:picMk id="4" creationId="{9E1E7FE8-E43E-47FB-9571-E2C786A367D8}"/>
          </ac:picMkLst>
        </pc:picChg>
      </pc:sldChg>
      <pc:sldChg chg="modSp ord">
        <pc:chgData name="ATHANASIOS MAKRIS" userId="S::p3170097@aueb.gr::f8ae1332-c7d1-47c5-be58-7fb0ffbb593a" providerId="AD" clId="Web-{4B6105F8-681D-46F8-BF6C-671A808FA3FE}" dt="2022-06-09T17:17:50.074" v="19" actId="1076"/>
        <pc:sldMkLst>
          <pc:docMk/>
          <pc:sldMk cId="1313662946" sldId="292"/>
        </pc:sldMkLst>
        <pc:spChg chg="mod">
          <ac:chgData name="ATHANASIOS MAKRIS" userId="S::p3170097@aueb.gr::f8ae1332-c7d1-47c5-be58-7fb0ffbb593a" providerId="AD" clId="Web-{4B6105F8-681D-46F8-BF6C-671A808FA3FE}" dt="2022-06-09T17:17:50.074" v="19" actId="1076"/>
          <ac:spMkLst>
            <pc:docMk/>
            <pc:sldMk cId="1313662946" sldId="292"/>
            <ac:spMk id="19" creationId="{9DB7F8B9-F500-4E2C-D2F1-FA4A6C9C1A57}"/>
          </ac:spMkLst>
        </pc:spChg>
        <pc:spChg chg="mod">
          <ac:chgData name="ATHANASIOS MAKRIS" userId="S::p3170097@aueb.gr::f8ae1332-c7d1-47c5-be58-7fb0ffbb593a" providerId="AD" clId="Web-{4B6105F8-681D-46F8-BF6C-671A808FA3FE}" dt="2022-06-09T17:17:38.887" v="18" actId="20577"/>
          <ac:spMkLst>
            <pc:docMk/>
            <pc:sldMk cId="1313662946" sldId="292"/>
            <ac:spMk id="21" creationId="{D8248D8D-0186-67EA-CD60-586A1AE2B2E1}"/>
          </ac:spMkLst>
        </pc:spChg>
        <pc:picChg chg="mod">
          <ac:chgData name="ATHANASIOS MAKRIS" userId="S::p3170097@aueb.gr::f8ae1332-c7d1-47c5-be58-7fb0ffbb593a" providerId="AD" clId="Web-{4B6105F8-681D-46F8-BF6C-671A808FA3FE}" dt="2022-06-09T17:17:11.698" v="11" actId="1076"/>
          <ac:picMkLst>
            <pc:docMk/>
            <pc:sldMk cId="1313662946" sldId="292"/>
            <ac:picMk id="17" creationId="{B478EAE3-A565-FA5E-7E02-42654A7AAA6C}"/>
          </ac:picMkLst>
        </pc:picChg>
      </pc:sldChg>
      <pc:sldChg chg="addSp delSp modSp add del mod ord replId modClrScheme chgLayout">
        <pc:chgData name="ATHANASIOS MAKRIS" userId="S::p3170097@aueb.gr::f8ae1332-c7d1-47c5-be58-7fb0ffbb593a" providerId="AD" clId="Web-{4B6105F8-681D-46F8-BF6C-671A808FA3FE}" dt="2022-06-09T18:56:20.594" v="323"/>
        <pc:sldMkLst>
          <pc:docMk/>
          <pc:sldMk cId="1854761553" sldId="293"/>
        </pc:sldMkLst>
        <pc:spChg chg="mod ord">
          <ac:chgData name="ATHANASIOS MAKRIS" userId="S::p3170097@aueb.gr::f8ae1332-c7d1-47c5-be58-7fb0ffbb593a" providerId="AD" clId="Web-{4B6105F8-681D-46F8-BF6C-671A808FA3FE}" dt="2022-06-09T18:04:30.901" v="78"/>
          <ac:spMkLst>
            <pc:docMk/>
            <pc:sldMk cId="1854761553" sldId="293"/>
            <ac:spMk id="2" creationId="{47FF2F62-E875-104E-7DE4-123939FE0739}"/>
          </ac:spMkLst>
        </pc:spChg>
        <pc:spChg chg="add del mod">
          <ac:chgData name="ATHANASIOS MAKRIS" userId="S::p3170097@aueb.gr::f8ae1332-c7d1-47c5-be58-7fb0ffbb593a" providerId="AD" clId="Web-{4B6105F8-681D-46F8-BF6C-671A808FA3FE}" dt="2022-06-09T18:04:29.651" v="75"/>
          <ac:spMkLst>
            <pc:docMk/>
            <pc:sldMk cId="1854761553" sldId="293"/>
            <ac:spMk id="10" creationId="{6CCBB51C-DB91-0A5D-B2F5-93DF4DE41AD0}"/>
          </ac:spMkLst>
        </pc:spChg>
        <pc:spChg chg="add del mod">
          <ac:chgData name="ATHANASIOS MAKRIS" userId="S::p3170097@aueb.gr::f8ae1332-c7d1-47c5-be58-7fb0ffbb593a" providerId="AD" clId="Web-{4B6105F8-681D-46F8-BF6C-671A808FA3FE}" dt="2022-06-09T18:04:29.651" v="75"/>
          <ac:spMkLst>
            <pc:docMk/>
            <pc:sldMk cId="1854761553" sldId="293"/>
            <ac:spMk id="12" creationId="{815ADA99-72B0-D662-2F64-AE308769C313}"/>
          </ac:spMkLst>
        </pc:spChg>
        <pc:spChg chg="add del mod">
          <ac:chgData name="ATHANASIOS MAKRIS" userId="S::p3170097@aueb.gr::f8ae1332-c7d1-47c5-be58-7fb0ffbb593a" providerId="AD" clId="Web-{4B6105F8-681D-46F8-BF6C-671A808FA3FE}" dt="2022-06-09T18:04:30.885" v="77"/>
          <ac:spMkLst>
            <pc:docMk/>
            <pc:sldMk cId="1854761553" sldId="293"/>
            <ac:spMk id="14" creationId="{21885BAE-6CED-1FD3-0F6E-671FC3F62A63}"/>
          </ac:spMkLst>
        </pc:spChg>
        <pc:spChg chg="add del mod">
          <ac:chgData name="ATHANASIOS MAKRIS" userId="S::p3170097@aueb.gr::f8ae1332-c7d1-47c5-be58-7fb0ffbb593a" providerId="AD" clId="Web-{4B6105F8-681D-46F8-BF6C-671A808FA3FE}" dt="2022-06-09T18:04:30.885" v="77"/>
          <ac:spMkLst>
            <pc:docMk/>
            <pc:sldMk cId="1854761553" sldId="293"/>
            <ac:spMk id="15" creationId="{79DFA5E1-96AF-39C6-5D6F-FAA87CA8B1BF}"/>
          </ac:spMkLst>
        </pc:spChg>
        <pc:spChg chg="add del mod">
          <ac:chgData name="ATHANASIOS MAKRIS" userId="S::p3170097@aueb.gr::f8ae1332-c7d1-47c5-be58-7fb0ffbb593a" providerId="AD" clId="Web-{4B6105F8-681D-46F8-BF6C-671A808FA3FE}" dt="2022-06-09T18:04:30.885" v="77"/>
          <ac:spMkLst>
            <pc:docMk/>
            <pc:sldMk cId="1854761553" sldId="293"/>
            <ac:spMk id="16" creationId="{1E52573D-66FA-A34E-B782-1B221860057B}"/>
          </ac:spMkLst>
        </pc:spChg>
        <pc:spChg chg="add del mod">
          <ac:chgData name="ATHANASIOS MAKRIS" userId="S::p3170097@aueb.gr::f8ae1332-c7d1-47c5-be58-7fb0ffbb593a" providerId="AD" clId="Web-{4B6105F8-681D-46F8-BF6C-671A808FA3FE}" dt="2022-06-09T18:04:30.885" v="77"/>
          <ac:spMkLst>
            <pc:docMk/>
            <pc:sldMk cId="1854761553" sldId="293"/>
            <ac:spMk id="17" creationId="{F2F428D1-C71A-1031-C2B0-6830B20C1A13}"/>
          </ac:spMkLst>
        </pc:spChg>
        <pc:spChg chg="add del mod">
          <ac:chgData name="ATHANASIOS MAKRIS" userId="S::p3170097@aueb.gr::f8ae1332-c7d1-47c5-be58-7fb0ffbb593a" providerId="AD" clId="Web-{4B6105F8-681D-46F8-BF6C-671A808FA3FE}" dt="2022-06-09T18:04:30.885" v="77"/>
          <ac:spMkLst>
            <pc:docMk/>
            <pc:sldMk cId="1854761553" sldId="293"/>
            <ac:spMk id="18" creationId="{41E5395E-887B-7DA5-46F7-E931113058B2}"/>
          </ac:spMkLst>
        </pc:spChg>
        <pc:spChg chg="add del mod">
          <ac:chgData name="ATHANASIOS MAKRIS" userId="S::p3170097@aueb.gr::f8ae1332-c7d1-47c5-be58-7fb0ffbb593a" providerId="AD" clId="Web-{4B6105F8-681D-46F8-BF6C-671A808FA3FE}" dt="2022-06-09T18:04:30.885" v="77"/>
          <ac:spMkLst>
            <pc:docMk/>
            <pc:sldMk cId="1854761553" sldId="293"/>
            <ac:spMk id="20" creationId="{5E0DDE8B-02AA-0658-A4C0-9FC79CB9F4AE}"/>
          </ac:spMkLst>
        </pc:spChg>
        <pc:spChg chg="add mod">
          <ac:chgData name="ATHANASIOS MAKRIS" userId="S::p3170097@aueb.gr::f8ae1332-c7d1-47c5-be58-7fb0ffbb593a" providerId="AD" clId="Web-{4B6105F8-681D-46F8-BF6C-671A808FA3FE}" dt="2022-06-09T18:04:30.901" v="78"/>
          <ac:spMkLst>
            <pc:docMk/>
            <pc:sldMk cId="1854761553" sldId="293"/>
            <ac:spMk id="22" creationId="{A5D026FC-13A9-B74C-2A31-66AF28B7B7DE}"/>
          </ac:spMkLst>
        </pc:spChg>
        <pc:spChg chg="add mod">
          <ac:chgData name="ATHANASIOS MAKRIS" userId="S::p3170097@aueb.gr::f8ae1332-c7d1-47c5-be58-7fb0ffbb593a" providerId="AD" clId="Web-{4B6105F8-681D-46F8-BF6C-671A808FA3FE}" dt="2022-06-09T18:04:30.901" v="78"/>
          <ac:spMkLst>
            <pc:docMk/>
            <pc:sldMk cId="1854761553" sldId="293"/>
            <ac:spMk id="23" creationId="{3411DCF4-448F-2A0D-0C2A-7D67AE86A2DA}"/>
          </ac:spMkLst>
        </pc:spChg>
        <pc:spChg chg="add mod">
          <ac:chgData name="ATHANASIOS MAKRIS" userId="S::p3170097@aueb.gr::f8ae1332-c7d1-47c5-be58-7fb0ffbb593a" providerId="AD" clId="Web-{4B6105F8-681D-46F8-BF6C-671A808FA3FE}" dt="2022-06-09T18:04:30.901" v="78"/>
          <ac:spMkLst>
            <pc:docMk/>
            <pc:sldMk cId="1854761553" sldId="293"/>
            <ac:spMk id="24" creationId="{581992F1-C69E-6F1E-0183-9300D4A29211}"/>
          </ac:spMkLst>
        </pc:spChg>
        <pc:spChg chg="add mod">
          <ac:chgData name="ATHANASIOS MAKRIS" userId="S::p3170097@aueb.gr::f8ae1332-c7d1-47c5-be58-7fb0ffbb593a" providerId="AD" clId="Web-{4B6105F8-681D-46F8-BF6C-671A808FA3FE}" dt="2022-06-09T18:04:30.901" v="78"/>
          <ac:spMkLst>
            <pc:docMk/>
            <pc:sldMk cId="1854761553" sldId="293"/>
            <ac:spMk id="25" creationId="{57CD2590-1F55-C731-5AE9-0A63E1709E8E}"/>
          </ac:spMkLst>
        </pc:spChg>
        <pc:spChg chg="add mod">
          <ac:chgData name="ATHANASIOS MAKRIS" userId="S::p3170097@aueb.gr::f8ae1332-c7d1-47c5-be58-7fb0ffbb593a" providerId="AD" clId="Web-{4B6105F8-681D-46F8-BF6C-671A808FA3FE}" dt="2022-06-09T18:04:30.901" v="78"/>
          <ac:spMkLst>
            <pc:docMk/>
            <pc:sldMk cId="1854761553" sldId="293"/>
            <ac:spMk id="26" creationId="{07A3959F-1A99-201B-C9BF-80AEEE19BE9E}"/>
          </ac:spMkLst>
        </pc:spChg>
        <pc:spChg chg="add mod">
          <ac:chgData name="ATHANASIOS MAKRIS" userId="S::p3170097@aueb.gr::f8ae1332-c7d1-47c5-be58-7fb0ffbb593a" providerId="AD" clId="Web-{4B6105F8-681D-46F8-BF6C-671A808FA3FE}" dt="2022-06-09T18:04:30.901" v="78"/>
          <ac:spMkLst>
            <pc:docMk/>
            <pc:sldMk cId="1854761553" sldId="293"/>
            <ac:spMk id="27" creationId="{8D97EB36-B1A5-A647-D84B-43443AFC2E6D}"/>
          </ac:spMkLst>
        </pc:spChg>
        <pc:picChg chg="del">
          <ac:chgData name="ATHANASIOS MAKRIS" userId="S::p3170097@aueb.gr::f8ae1332-c7d1-47c5-be58-7fb0ffbb593a" providerId="AD" clId="Web-{4B6105F8-681D-46F8-BF6C-671A808FA3FE}" dt="2022-06-09T17:37:37.188" v="30"/>
          <ac:picMkLst>
            <pc:docMk/>
            <pc:sldMk cId="1854761553" sldId="293"/>
            <ac:picMk id="3" creationId="{375B3EE9-1B6F-F6F8-97F6-2E03F833908D}"/>
          </ac:picMkLst>
        </pc:picChg>
        <pc:picChg chg="add mod ord">
          <ac:chgData name="ATHANASIOS MAKRIS" userId="S::p3170097@aueb.gr::f8ae1332-c7d1-47c5-be58-7fb0ffbb593a" providerId="AD" clId="Web-{4B6105F8-681D-46F8-BF6C-671A808FA3FE}" dt="2022-06-09T18:04:30.901" v="78"/>
          <ac:picMkLst>
            <pc:docMk/>
            <pc:sldMk cId="1854761553" sldId="293"/>
            <ac:picMk id="4" creationId="{E51773C1-2E0C-7AAD-9F16-D072EA8A4868}"/>
          </ac:picMkLst>
        </pc:picChg>
        <pc:picChg chg="mod">
          <ac:chgData name="ATHANASIOS MAKRIS" userId="S::p3170097@aueb.gr::f8ae1332-c7d1-47c5-be58-7fb0ffbb593a" providerId="AD" clId="Web-{4B6105F8-681D-46F8-BF6C-671A808FA3FE}" dt="2022-06-09T18:04:30.901" v="78"/>
          <ac:picMkLst>
            <pc:docMk/>
            <pc:sldMk cId="1854761553" sldId="293"/>
            <ac:picMk id="5" creationId="{6BA16B75-9786-5FAD-6D6B-7FC1A24B2D56}"/>
          </ac:picMkLst>
        </pc:picChg>
      </pc:sldChg>
      <pc:sldChg chg="add del replId">
        <pc:chgData name="ATHANASIOS MAKRIS" userId="S::p3170097@aueb.gr::f8ae1332-c7d1-47c5-be58-7fb0ffbb593a" providerId="AD" clId="Web-{4B6105F8-681D-46F8-BF6C-671A808FA3FE}" dt="2022-06-09T17:37:20.234" v="25"/>
        <pc:sldMkLst>
          <pc:docMk/>
          <pc:sldMk cId="2855703460" sldId="293"/>
        </pc:sldMkLst>
      </pc:sldChg>
      <pc:sldChg chg="modSp ord">
        <pc:chgData name="ATHANASIOS MAKRIS" userId="S::p3170097@aueb.gr::f8ae1332-c7d1-47c5-be58-7fb0ffbb593a" providerId="AD" clId="Web-{4B6105F8-681D-46F8-BF6C-671A808FA3FE}" dt="2022-06-09T19:31:48.316" v="648"/>
        <pc:sldMkLst>
          <pc:docMk/>
          <pc:sldMk cId="336289095" sldId="294"/>
        </pc:sldMkLst>
        <pc:spChg chg="mod">
          <ac:chgData name="ATHANASIOS MAKRIS" userId="S::p3170097@aueb.gr::f8ae1332-c7d1-47c5-be58-7fb0ffbb593a" providerId="AD" clId="Web-{4B6105F8-681D-46F8-BF6C-671A808FA3FE}" dt="2022-06-09T19:30:49.269" v="647" actId="1076"/>
          <ac:spMkLst>
            <pc:docMk/>
            <pc:sldMk cId="336289095" sldId="294"/>
            <ac:spMk id="2" creationId="{7CE6F3E5-2944-5AF2-3D38-98D63177A934}"/>
          </ac:spMkLst>
        </pc:spChg>
      </pc:sldChg>
      <pc:sldChg chg="addSp delSp modSp add del replId">
        <pc:chgData name="ATHANASIOS MAKRIS" userId="S::p3170097@aueb.gr::f8ae1332-c7d1-47c5-be58-7fb0ffbb593a" providerId="AD" clId="Web-{4B6105F8-681D-46F8-BF6C-671A808FA3FE}" dt="2022-06-09T17:58:18.172" v="69"/>
        <pc:sldMkLst>
          <pc:docMk/>
          <pc:sldMk cId="1471576846" sldId="296"/>
        </pc:sldMkLst>
        <pc:picChg chg="add del mod modCrop">
          <ac:chgData name="ATHANASIOS MAKRIS" userId="S::p3170097@aueb.gr::f8ae1332-c7d1-47c5-be58-7fb0ffbb593a" providerId="AD" clId="Web-{4B6105F8-681D-46F8-BF6C-671A808FA3FE}" dt="2022-06-09T17:58:13.563" v="67"/>
          <ac:picMkLst>
            <pc:docMk/>
            <pc:sldMk cId="1471576846" sldId="296"/>
            <ac:picMk id="4" creationId="{06AA9513-C531-2B6B-452B-929E436AF3FF}"/>
          </ac:picMkLst>
        </pc:picChg>
        <pc:picChg chg="del mod modCrop">
          <ac:chgData name="ATHANASIOS MAKRIS" userId="S::p3170097@aueb.gr::f8ae1332-c7d1-47c5-be58-7fb0ffbb593a" providerId="AD" clId="Web-{4B6105F8-681D-46F8-BF6C-671A808FA3FE}" dt="2022-06-09T17:58:15.500" v="68"/>
          <ac:picMkLst>
            <pc:docMk/>
            <pc:sldMk cId="1471576846" sldId="296"/>
            <ac:picMk id="6" creationId="{89E6011F-268D-01FA-44BB-86DBF14A46D5}"/>
          </ac:picMkLst>
        </pc:picChg>
      </pc:sldChg>
      <pc:sldChg chg="modSp ord">
        <pc:chgData name="ATHANASIOS MAKRIS" userId="S::p3170097@aueb.gr::f8ae1332-c7d1-47c5-be58-7fb0ffbb593a" providerId="AD" clId="Web-{4B6105F8-681D-46F8-BF6C-671A808FA3FE}" dt="2022-06-09T20:43:54.704" v="652" actId="1076"/>
        <pc:sldMkLst>
          <pc:docMk/>
          <pc:sldMk cId="1955735814" sldId="296"/>
        </pc:sldMkLst>
        <pc:picChg chg="mod">
          <ac:chgData name="ATHANASIOS MAKRIS" userId="S::p3170097@aueb.gr::f8ae1332-c7d1-47c5-be58-7fb0ffbb593a" providerId="AD" clId="Web-{4B6105F8-681D-46F8-BF6C-671A808FA3FE}" dt="2022-06-09T20:43:54.704" v="652" actId="1076"/>
          <ac:picMkLst>
            <pc:docMk/>
            <pc:sldMk cId="1955735814" sldId="296"/>
            <ac:picMk id="3" creationId="{D0C29A2A-C332-7429-D268-49D564E5E88F}"/>
          </ac:picMkLst>
        </pc:picChg>
      </pc:sldChg>
      <pc:sldChg chg="new del">
        <pc:chgData name="ATHANASIOS MAKRIS" userId="S::p3170097@aueb.gr::f8ae1332-c7d1-47c5-be58-7fb0ffbb593a" providerId="AD" clId="Web-{4B6105F8-681D-46F8-BF6C-671A808FA3FE}" dt="2022-06-09T18:29:02.165" v="83"/>
        <pc:sldMkLst>
          <pc:docMk/>
          <pc:sldMk cId="2975929507" sldId="297"/>
        </pc:sldMkLst>
      </pc:sldChg>
      <pc:sldChg chg="addSp delSp modSp add ord replId">
        <pc:chgData name="ATHANASIOS MAKRIS" userId="S::p3170097@aueb.gr::f8ae1332-c7d1-47c5-be58-7fb0ffbb593a" providerId="AD" clId="Web-{4B6105F8-681D-46F8-BF6C-671A808FA3FE}" dt="2022-06-09T18:50:51.402" v="318" actId="20577"/>
        <pc:sldMkLst>
          <pc:docMk/>
          <pc:sldMk cId="4080290360" sldId="297"/>
        </pc:sldMkLst>
        <pc:spChg chg="mod">
          <ac:chgData name="ATHANASIOS MAKRIS" userId="S::p3170097@aueb.gr::f8ae1332-c7d1-47c5-be58-7fb0ffbb593a" providerId="AD" clId="Web-{4B6105F8-681D-46F8-BF6C-671A808FA3FE}" dt="2022-06-09T18:31:05.057" v="102" actId="1076"/>
          <ac:spMkLst>
            <pc:docMk/>
            <pc:sldMk cId="4080290360" sldId="297"/>
            <ac:spMk id="2" creationId="{18CD13CC-5BF3-9375-DCCF-C69493B4640B}"/>
          </ac:spMkLst>
        </pc:spChg>
        <pc:spChg chg="del mod">
          <ac:chgData name="ATHANASIOS MAKRIS" userId="S::p3170097@aueb.gr::f8ae1332-c7d1-47c5-be58-7fb0ffbb593a" providerId="AD" clId="Web-{4B6105F8-681D-46F8-BF6C-671A808FA3FE}" dt="2022-06-09T18:37:03.875" v="112"/>
          <ac:spMkLst>
            <pc:docMk/>
            <pc:sldMk cId="4080290360" sldId="297"/>
            <ac:spMk id="8" creationId="{9DDEC71F-02D1-10C7-A0C9-9179C928162F}"/>
          </ac:spMkLst>
        </pc:spChg>
        <pc:spChg chg="del mod">
          <ac:chgData name="ATHANASIOS MAKRIS" userId="S::p3170097@aueb.gr::f8ae1332-c7d1-47c5-be58-7fb0ffbb593a" providerId="AD" clId="Web-{4B6105F8-681D-46F8-BF6C-671A808FA3FE}" dt="2022-06-09T18:36:03.171" v="108"/>
          <ac:spMkLst>
            <pc:docMk/>
            <pc:sldMk cId="4080290360" sldId="297"/>
            <ac:spMk id="11" creationId="{0E3ADFCC-4249-5E77-26CD-7BF9BE4CBD75}"/>
          </ac:spMkLst>
        </pc:spChg>
        <pc:spChg chg="add mod">
          <ac:chgData name="ATHANASIOS MAKRIS" userId="S::p3170097@aueb.gr::f8ae1332-c7d1-47c5-be58-7fb0ffbb593a" providerId="AD" clId="Web-{4B6105F8-681D-46F8-BF6C-671A808FA3FE}" dt="2022-06-09T18:50:51.402" v="318" actId="20577"/>
          <ac:spMkLst>
            <pc:docMk/>
            <pc:sldMk cId="4080290360" sldId="297"/>
            <ac:spMk id="13" creationId="{74CBA4E5-8182-6F73-B3A3-542AC81D238D}"/>
          </ac:spMkLst>
        </pc:spChg>
        <pc:spChg chg="add del">
          <ac:chgData name="ATHANASIOS MAKRIS" userId="S::p3170097@aueb.gr::f8ae1332-c7d1-47c5-be58-7fb0ffbb593a" providerId="AD" clId="Web-{4B6105F8-681D-46F8-BF6C-671A808FA3FE}" dt="2022-06-09T18:37:10.937" v="115"/>
          <ac:spMkLst>
            <pc:docMk/>
            <pc:sldMk cId="4080290360" sldId="297"/>
            <ac:spMk id="14" creationId="{9DA01CEB-1B94-6FED-C045-98ED52988FDC}"/>
          </ac:spMkLst>
        </pc:spChg>
        <pc:spChg chg="add del mod">
          <ac:chgData name="ATHANASIOS MAKRIS" userId="S::p3170097@aueb.gr::f8ae1332-c7d1-47c5-be58-7fb0ffbb593a" providerId="AD" clId="Web-{4B6105F8-681D-46F8-BF6C-671A808FA3FE}" dt="2022-06-09T18:44:23.319" v="291"/>
          <ac:spMkLst>
            <pc:docMk/>
            <pc:sldMk cId="4080290360" sldId="297"/>
            <ac:spMk id="15" creationId="{81AF95E9-6C04-CD68-DBD0-324404D147F3}"/>
          </ac:spMkLst>
        </pc:spChg>
        <pc:spChg chg="add mod">
          <ac:chgData name="ATHANASIOS MAKRIS" userId="S::p3170097@aueb.gr::f8ae1332-c7d1-47c5-be58-7fb0ffbb593a" providerId="AD" clId="Web-{4B6105F8-681D-46F8-BF6C-671A808FA3FE}" dt="2022-06-09T18:47:51.822" v="310" actId="1076"/>
          <ac:spMkLst>
            <pc:docMk/>
            <pc:sldMk cId="4080290360" sldId="297"/>
            <ac:spMk id="16" creationId="{92E34074-6FD5-FBCF-0CF6-1B3D6E77974D}"/>
          </ac:spMkLst>
        </pc:spChg>
        <pc:spChg chg="add del mod">
          <ac:chgData name="ATHANASIOS MAKRIS" userId="S::p3170097@aueb.gr::f8ae1332-c7d1-47c5-be58-7fb0ffbb593a" providerId="AD" clId="Web-{4B6105F8-681D-46F8-BF6C-671A808FA3FE}" dt="2022-06-09T18:44:02.146" v="288"/>
          <ac:spMkLst>
            <pc:docMk/>
            <pc:sldMk cId="4080290360" sldId="297"/>
            <ac:spMk id="17" creationId="{49C57001-277E-8FCA-9395-580AFEF6D442}"/>
          </ac:spMkLst>
        </pc:spChg>
        <pc:spChg chg="add mod">
          <ac:chgData name="ATHANASIOS MAKRIS" userId="S::p3170097@aueb.gr::f8ae1332-c7d1-47c5-be58-7fb0ffbb593a" providerId="AD" clId="Web-{4B6105F8-681D-46F8-BF6C-671A808FA3FE}" dt="2022-06-09T18:47:51.837" v="311" actId="1076"/>
          <ac:spMkLst>
            <pc:docMk/>
            <pc:sldMk cId="4080290360" sldId="297"/>
            <ac:spMk id="18" creationId="{EF3ECE72-7E8F-2C01-735C-45B2FA30DD4E}"/>
          </ac:spMkLst>
        </pc:spChg>
        <pc:spChg chg="add mod">
          <ac:chgData name="ATHANASIOS MAKRIS" userId="S::p3170097@aueb.gr::f8ae1332-c7d1-47c5-be58-7fb0ffbb593a" providerId="AD" clId="Web-{4B6105F8-681D-46F8-BF6C-671A808FA3FE}" dt="2022-06-09T18:47:46.900" v="308" actId="1076"/>
          <ac:spMkLst>
            <pc:docMk/>
            <pc:sldMk cId="4080290360" sldId="297"/>
            <ac:spMk id="19" creationId="{6134DDFC-2EAE-B2F7-8BC3-0459461DE804}"/>
          </ac:spMkLst>
        </pc:spChg>
        <pc:spChg chg="add mod">
          <ac:chgData name="ATHANASIOS MAKRIS" userId="S::p3170097@aueb.gr::f8ae1332-c7d1-47c5-be58-7fb0ffbb593a" providerId="AD" clId="Web-{4B6105F8-681D-46F8-BF6C-671A808FA3FE}" dt="2022-06-09T18:47:46.915" v="309" actId="1076"/>
          <ac:spMkLst>
            <pc:docMk/>
            <pc:sldMk cId="4080290360" sldId="297"/>
            <ac:spMk id="20" creationId="{07CCBBFC-28A9-8A34-44C7-6DAC26B758EF}"/>
          </ac:spMkLst>
        </pc:spChg>
        <pc:picChg chg="del">
          <ac:chgData name="ATHANASIOS MAKRIS" userId="S::p3170097@aueb.gr::f8ae1332-c7d1-47c5-be58-7fb0ffbb593a" providerId="AD" clId="Web-{4B6105F8-681D-46F8-BF6C-671A808FA3FE}" dt="2022-06-09T18:29:09.743" v="86"/>
          <ac:picMkLst>
            <pc:docMk/>
            <pc:sldMk cId="4080290360" sldId="297"/>
            <ac:picMk id="3" creationId="{D0C29A2A-C332-7429-D268-49D564E5E88F}"/>
          </ac:picMkLst>
        </pc:picChg>
        <pc:picChg chg="add mod">
          <ac:chgData name="ATHANASIOS MAKRIS" userId="S::p3170097@aueb.gr::f8ae1332-c7d1-47c5-be58-7fb0ffbb593a" providerId="AD" clId="Web-{4B6105F8-681D-46F8-BF6C-671A808FA3FE}" dt="2022-06-09T18:31:05.135" v="106" actId="1076"/>
          <ac:picMkLst>
            <pc:docMk/>
            <pc:sldMk cId="4080290360" sldId="297"/>
            <ac:picMk id="4" creationId="{3D427450-D2AC-06B3-132B-3817CA1CFFF0}"/>
          </ac:picMkLst>
        </pc:picChg>
        <pc:picChg chg="add mod">
          <ac:chgData name="ATHANASIOS MAKRIS" userId="S::p3170097@aueb.gr::f8ae1332-c7d1-47c5-be58-7fb0ffbb593a" providerId="AD" clId="Web-{4B6105F8-681D-46F8-BF6C-671A808FA3FE}" dt="2022-06-09T18:31:05.088" v="103" actId="1076"/>
          <ac:picMkLst>
            <pc:docMk/>
            <pc:sldMk cId="4080290360" sldId="297"/>
            <ac:picMk id="5" creationId="{682A8358-B4E0-437D-C87D-4C42676539DB}"/>
          </ac:picMkLst>
        </pc:picChg>
        <pc:picChg chg="add mod">
          <ac:chgData name="ATHANASIOS MAKRIS" userId="S::p3170097@aueb.gr::f8ae1332-c7d1-47c5-be58-7fb0ffbb593a" providerId="AD" clId="Web-{4B6105F8-681D-46F8-BF6C-671A808FA3FE}" dt="2022-06-09T18:44:30.834" v="292" actId="1076"/>
          <ac:picMkLst>
            <pc:docMk/>
            <pc:sldMk cId="4080290360" sldId="297"/>
            <ac:picMk id="6" creationId="{F744F890-D483-2911-D2D5-D19581673088}"/>
          </ac:picMkLst>
        </pc:picChg>
        <pc:picChg chg="add mod">
          <ac:chgData name="ATHANASIOS MAKRIS" userId="S::p3170097@aueb.gr::f8ae1332-c7d1-47c5-be58-7fb0ffbb593a" providerId="AD" clId="Web-{4B6105F8-681D-46F8-BF6C-671A808FA3FE}" dt="2022-06-09T18:31:05.120" v="105" actId="1076"/>
          <ac:picMkLst>
            <pc:docMk/>
            <pc:sldMk cId="4080290360" sldId="297"/>
            <ac:picMk id="7" creationId="{BA1520D8-5088-C877-F76E-099016970CDA}"/>
          </ac:picMkLst>
        </pc:picChg>
      </pc:sldChg>
      <pc:sldChg chg="del">
        <pc:chgData name="ATHANASIOS MAKRIS" userId="S::p3170097@aueb.gr::f8ae1332-c7d1-47c5-be58-7fb0ffbb593a" providerId="AD" clId="Web-{4B6105F8-681D-46F8-BF6C-671A808FA3FE}" dt="2022-06-09T18:56:27.798" v="324"/>
        <pc:sldMkLst>
          <pc:docMk/>
          <pc:sldMk cId="4217833328" sldId="298"/>
        </pc:sldMkLst>
      </pc:sldChg>
      <pc:sldChg chg="addSp delSp modSp add del ord replId">
        <pc:chgData name="ATHANASIOS MAKRIS" userId="S::p3170097@aueb.gr::f8ae1332-c7d1-47c5-be58-7fb0ffbb593a" providerId="AD" clId="Web-{4B6105F8-681D-46F8-BF6C-671A808FA3FE}" dt="2022-06-09T19:01:19.069" v="358"/>
        <pc:sldMkLst>
          <pc:docMk/>
          <pc:sldMk cId="3475049083" sldId="300"/>
        </pc:sldMkLst>
        <pc:picChg chg="del">
          <ac:chgData name="ATHANASIOS MAKRIS" userId="S::p3170097@aueb.gr::f8ae1332-c7d1-47c5-be58-7fb0ffbb593a" providerId="AD" clId="Web-{4B6105F8-681D-46F8-BF6C-671A808FA3FE}" dt="2022-06-09T18:57:12.548" v="327"/>
          <ac:picMkLst>
            <pc:docMk/>
            <pc:sldMk cId="3475049083" sldId="300"/>
            <ac:picMk id="3" creationId="{D0C29A2A-C332-7429-D268-49D564E5E88F}"/>
          </ac:picMkLst>
        </pc:picChg>
        <pc:picChg chg="add mod">
          <ac:chgData name="ATHANASIOS MAKRIS" userId="S::p3170097@aueb.gr::f8ae1332-c7d1-47c5-be58-7fb0ffbb593a" providerId="AD" clId="Web-{4B6105F8-681D-46F8-BF6C-671A808FA3FE}" dt="2022-06-09T18:59:01.176" v="332" actId="1076"/>
          <ac:picMkLst>
            <pc:docMk/>
            <pc:sldMk cId="3475049083" sldId="300"/>
            <ac:picMk id="4" creationId="{F2639C62-910F-292C-B145-1D9BDF8485BE}"/>
          </ac:picMkLst>
        </pc:picChg>
      </pc:sldChg>
      <pc:sldChg chg="addSp delSp modSp new mod modClrScheme chgLayout">
        <pc:chgData name="ATHANASIOS MAKRIS" userId="S::p3170097@aueb.gr::f8ae1332-c7d1-47c5-be58-7fb0ffbb593a" providerId="AD" clId="Web-{4B6105F8-681D-46F8-BF6C-671A808FA3FE}" dt="2022-06-09T21:18:30.291" v="697" actId="14100"/>
        <pc:sldMkLst>
          <pc:docMk/>
          <pc:sldMk cId="627376591" sldId="301"/>
        </pc:sldMkLst>
        <pc:spChg chg="mod ord">
          <ac:chgData name="ATHANASIOS MAKRIS" userId="S::p3170097@aueb.gr::f8ae1332-c7d1-47c5-be58-7fb0ffbb593a" providerId="AD" clId="Web-{4B6105F8-681D-46F8-BF6C-671A808FA3FE}" dt="2022-06-09T18:59:32.520" v="334"/>
          <ac:spMkLst>
            <pc:docMk/>
            <pc:sldMk cId="627376591" sldId="301"/>
            <ac:spMk id="2" creationId="{23DC8BFD-0545-ACAB-E5B7-530C1853EF95}"/>
          </ac:spMkLst>
        </pc:spChg>
        <pc:spChg chg="add del mod ord">
          <ac:chgData name="ATHANASIOS MAKRIS" userId="S::p3170097@aueb.gr::f8ae1332-c7d1-47c5-be58-7fb0ffbb593a" providerId="AD" clId="Web-{4B6105F8-681D-46F8-BF6C-671A808FA3FE}" dt="2022-06-09T18:59:39.989" v="335"/>
          <ac:spMkLst>
            <pc:docMk/>
            <pc:sldMk cId="627376591" sldId="301"/>
            <ac:spMk id="3" creationId="{8D5E6099-11BC-697C-51AB-7A8CD56899B4}"/>
          </ac:spMkLst>
        </pc:spChg>
        <pc:spChg chg="add mod ord">
          <ac:chgData name="ATHANASIOS MAKRIS" userId="S::p3170097@aueb.gr::f8ae1332-c7d1-47c5-be58-7fb0ffbb593a" providerId="AD" clId="Web-{4B6105F8-681D-46F8-BF6C-671A808FA3FE}" dt="2022-06-09T19:10:38.639" v="552" actId="20577"/>
          <ac:spMkLst>
            <pc:docMk/>
            <pc:sldMk cId="627376591" sldId="301"/>
            <ac:spMk id="4" creationId="{B3B8C1DB-405D-5E63-51A5-4134DAEBA7E6}"/>
          </ac:spMkLst>
        </pc:spChg>
        <pc:spChg chg="add del mod ord">
          <ac:chgData name="ATHANASIOS MAKRIS" userId="S::p3170097@aueb.gr::f8ae1332-c7d1-47c5-be58-7fb0ffbb593a" providerId="AD" clId="Web-{4B6105F8-681D-46F8-BF6C-671A808FA3FE}" dt="2022-06-09T19:00:02.474" v="342"/>
          <ac:spMkLst>
            <pc:docMk/>
            <pc:sldMk cId="627376591" sldId="301"/>
            <ac:spMk id="5" creationId="{C899AEEB-8EB6-B3D6-EEB3-BB6C54436FD6}"/>
          </ac:spMkLst>
        </pc:spChg>
        <pc:spChg chg="add del mod ord">
          <ac:chgData name="ATHANASIOS MAKRIS" userId="S::p3170097@aueb.gr::f8ae1332-c7d1-47c5-be58-7fb0ffbb593a" providerId="AD" clId="Web-{4B6105F8-681D-46F8-BF6C-671A808FA3FE}" dt="2022-06-09T18:59:41.927" v="336"/>
          <ac:spMkLst>
            <pc:docMk/>
            <pc:sldMk cId="627376591" sldId="301"/>
            <ac:spMk id="6" creationId="{DC4612CE-9069-66BA-7B54-E2D48A5894C7}"/>
          </ac:spMkLst>
        </pc:spChg>
        <pc:spChg chg="add del mod ord">
          <ac:chgData name="ATHANASIOS MAKRIS" userId="S::p3170097@aueb.gr::f8ae1332-c7d1-47c5-be58-7fb0ffbb593a" providerId="AD" clId="Web-{4B6105F8-681D-46F8-BF6C-671A808FA3FE}" dt="2022-06-09T18:59:48.067" v="339"/>
          <ac:spMkLst>
            <pc:docMk/>
            <pc:sldMk cId="627376591" sldId="301"/>
            <ac:spMk id="7" creationId="{8FFCA50B-C364-E17D-928A-84D548492097}"/>
          </ac:spMkLst>
        </pc:spChg>
        <pc:spChg chg="add mod ord">
          <ac:chgData name="ATHANASIOS MAKRIS" userId="S::p3170097@aueb.gr::f8ae1332-c7d1-47c5-be58-7fb0ffbb593a" providerId="AD" clId="Web-{4B6105F8-681D-46F8-BF6C-671A808FA3FE}" dt="2022-06-09T21:18:30.291" v="697" actId="14100"/>
          <ac:spMkLst>
            <pc:docMk/>
            <pc:sldMk cId="627376591" sldId="301"/>
            <ac:spMk id="8" creationId="{C2759994-7BC0-21B1-4616-8C15E890258D}"/>
          </ac:spMkLst>
        </pc:spChg>
        <pc:spChg chg="add del mod ord">
          <ac:chgData name="ATHANASIOS MAKRIS" userId="S::p3170097@aueb.gr::f8ae1332-c7d1-47c5-be58-7fb0ffbb593a" providerId="AD" clId="Web-{4B6105F8-681D-46F8-BF6C-671A808FA3FE}" dt="2022-06-09T18:59:46.130" v="338"/>
          <ac:spMkLst>
            <pc:docMk/>
            <pc:sldMk cId="627376591" sldId="301"/>
            <ac:spMk id="9" creationId="{F01A646E-F8A2-ACDD-0DE4-E3B22CD97174}"/>
          </ac:spMkLst>
        </pc:spChg>
        <pc:spChg chg="add del mod ord">
          <ac:chgData name="ATHANASIOS MAKRIS" userId="S::p3170097@aueb.gr::f8ae1332-c7d1-47c5-be58-7fb0ffbb593a" providerId="AD" clId="Web-{4B6105F8-681D-46F8-BF6C-671A808FA3FE}" dt="2022-06-09T18:59:49.958" v="340"/>
          <ac:spMkLst>
            <pc:docMk/>
            <pc:sldMk cId="627376591" sldId="301"/>
            <ac:spMk id="10" creationId="{BAC4DCE7-1E94-346D-9AF4-50506024DE69}"/>
          </ac:spMkLst>
        </pc:spChg>
        <pc:spChg chg="add del mod ord">
          <ac:chgData name="ATHANASIOS MAKRIS" userId="S::p3170097@aueb.gr::f8ae1332-c7d1-47c5-be58-7fb0ffbb593a" providerId="AD" clId="Web-{4B6105F8-681D-46F8-BF6C-671A808FA3FE}" dt="2022-06-09T18:59:51.755" v="341"/>
          <ac:spMkLst>
            <pc:docMk/>
            <pc:sldMk cId="627376591" sldId="301"/>
            <ac:spMk id="11" creationId="{24617E53-948E-DD6B-3CD0-F4B6582869EF}"/>
          </ac:spMkLst>
        </pc:spChg>
        <pc:spChg chg="add del">
          <ac:chgData name="ATHANASIOS MAKRIS" userId="S::p3170097@aueb.gr::f8ae1332-c7d1-47c5-be58-7fb0ffbb593a" providerId="AD" clId="Web-{4B6105F8-681D-46F8-BF6C-671A808FA3FE}" dt="2022-06-09T19:00:23.146" v="346"/>
          <ac:spMkLst>
            <pc:docMk/>
            <pc:sldMk cId="627376591" sldId="301"/>
            <ac:spMk id="12" creationId="{32DEE07E-E6CA-E05A-EAAB-263859B1ED95}"/>
          </ac:spMkLst>
        </pc:spChg>
        <pc:spChg chg="add del mod">
          <ac:chgData name="ATHANASIOS MAKRIS" userId="S::p3170097@aueb.gr::f8ae1332-c7d1-47c5-be58-7fb0ffbb593a" providerId="AD" clId="Web-{4B6105F8-681D-46F8-BF6C-671A808FA3FE}" dt="2022-06-09T19:11:48.171" v="569"/>
          <ac:spMkLst>
            <pc:docMk/>
            <pc:sldMk cId="627376591" sldId="301"/>
            <ac:spMk id="14" creationId="{6F25E3EF-8A8B-9A01-9CF5-CF360C5940CA}"/>
          </ac:spMkLst>
        </pc:spChg>
        <pc:spChg chg="add del mod">
          <ac:chgData name="ATHANASIOS MAKRIS" userId="S::p3170097@aueb.gr::f8ae1332-c7d1-47c5-be58-7fb0ffbb593a" providerId="AD" clId="Web-{4B6105F8-681D-46F8-BF6C-671A808FA3FE}" dt="2022-06-09T19:13:38.610" v="578"/>
          <ac:spMkLst>
            <pc:docMk/>
            <pc:sldMk cId="627376591" sldId="301"/>
            <ac:spMk id="15" creationId="{95F61EFD-7D37-8B61-026A-9F1ACBBFC876}"/>
          </ac:spMkLst>
        </pc:spChg>
        <pc:spChg chg="add mod">
          <ac:chgData name="ATHANASIOS MAKRIS" userId="S::p3170097@aueb.gr::f8ae1332-c7d1-47c5-be58-7fb0ffbb593a" providerId="AD" clId="Web-{4B6105F8-681D-46F8-BF6C-671A808FA3FE}" dt="2022-06-09T19:13:33.313" v="576" actId="1076"/>
          <ac:spMkLst>
            <pc:docMk/>
            <pc:sldMk cId="627376591" sldId="301"/>
            <ac:spMk id="17" creationId="{1BAE1391-EBB5-F8B5-6CF6-615522494C85}"/>
          </ac:spMkLst>
        </pc:spChg>
        <pc:spChg chg="add mod">
          <ac:chgData name="ATHANASIOS MAKRIS" userId="S::p3170097@aueb.gr::f8ae1332-c7d1-47c5-be58-7fb0ffbb593a" providerId="AD" clId="Web-{4B6105F8-681D-46F8-BF6C-671A808FA3FE}" dt="2022-06-09T19:13:47.876" v="591" actId="1076"/>
          <ac:spMkLst>
            <pc:docMk/>
            <pc:sldMk cId="627376591" sldId="301"/>
            <ac:spMk id="18" creationId="{10EA44BB-CE19-3E14-F139-FA6849A2CA07}"/>
          </ac:spMkLst>
        </pc:spChg>
        <pc:picChg chg="add mod ord">
          <ac:chgData name="ATHANASIOS MAKRIS" userId="S::p3170097@aueb.gr::f8ae1332-c7d1-47c5-be58-7fb0ffbb593a" providerId="AD" clId="Web-{4B6105F8-681D-46F8-BF6C-671A808FA3FE}" dt="2022-06-09T19:01:05.022" v="355" actId="1076"/>
          <ac:picMkLst>
            <pc:docMk/>
            <pc:sldMk cId="627376591" sldId="301"/>
            <ac:picMk id="13" creationId="{A4D72A35-AA97-31FA-9C43-2170B2F2E6AF}"/>
          </ac:picMkLst>
        </pc:picChg>
        <pc:picChg chg="mod">
          <ac:chgData name="ATHANASIOS MAKRIS" userId="S::p3170097@aueb.gr::f8ae1332-c7d1-47c5-be58-7fb0ffbb593a" providerId="AD" clId="Web-{4B6105F8-681D-46F8-BF6C-671A808FA3FE}" dt="2022-06-09T19:09:13.669" v="479" actId="1076"/>
          <ac:picMkLst>
            <pc:docMk/>
            <pc:sldMk cId="627376591" sldId="301"/>
            <ac:picMk id="16" creationId="{06006810-EB5E-145A-2542-0C1E2A1047AD}"/>
          </ac:picMkLst>
        </pc:picChg>
      </pc:sldChg>
      <pc:sldChg chg="del">
        <pc:chgData name="ATHANASIOS MAKRIS" userId="S::p3170097@aueb.gr::f8ae1332-c7d1-47c5-be58-7fb0ffbb593a" providerId="AD" clId="Web-{4B6105F8-681D-46F8-BF6C-671A808FA3FE}" dt="2022-06-09T20:58:31.661" v="655"/>
        <pc:sldMkLst>
          <pc:docMk/>
          <pc:sldMk cId="3385537163" sldId="302"/>
        </pc:sldMkLst>
      </pc:sldChg>
      <pc:sldChg chg="del">
        <pc:chgData name="ATHANASIOS MAKRIS" userId="S::p3170097@aueb.gr::f8ae1332-c7d1-47c5-be58-7fb0ffbb593a" providerId="AD" clId="Web-{4B6105F8-681D-46F8-BF6C-671A808FA3FE}" dt="2022-06-09T19:26:10.293" v="607"/>
        <pc:sldMkLst>
          <pc:docMk/>
          <pc:sldMk cId="4286117319" sldId="302"/>
        </pc:sldMkLst>
      </pc:sldChg>
    </pc:docChg>
  </pc:docChgLst>
  <pc:docChgLst>
    <pc:chgData name="GEORGIOS-STEFANOS MEIDANIS" userId="S::p3170107@aueb.gr::7246a291-537d-4816-900f-429f6bb52996" providerId="AD" clId="Web-{F83484AB-E2E8-7291-4210-A7B8F65A8D00}"/>
    <pc:docChg chg="mod">
      <pc:chgData name="GEORGIOS-STEFANOS MEIDANIS" userId="S::p3170107@aueb.gr::7246a291-537d-4816-900f-429f6bb52996" providerId="AD" clId="Web-{F83484AB-E2E8-7291-4210-A7B8F65A8D00}" dt="2022-06-09T17:27:57.962" v="1"/>
      <pc:docMkLst>
        <pc:docMk/>
      </pc:docMkLst>
      <pc:sldChg chg="addCm">
        <pc:chgData name="GEORGIOS-STEFANOS MEIDANIS" userId="S::p3170107@aueb.gr::7246a291-537d-4816-900f-429f6bb52996" providerId="AD" clId="Web-{F83484AB-E2E8-7291-4210-A7B8F65A8D00}" dt="2022-06-09T17:27:57.962" v="1"/>
        <pc:sldMkLst>
          <pc:docMk/>
          <pc:sldMk cId="762233974" sldId="290"/>
        </pc:sldMkLst>
      </pc:sldChg>
    </pc:docChg>
  </pc:docChgLst>
  <pc:docChgLst>
    <pc:chgData name="FILIPPOS DOURACHALIS" userId="0b046d57-26be-43cc-aa81-152f9ea4a30c" providerId="ADAL" clId="{57CE9A0A-F292-402E-A5AF-7B72EE8A0379}"/>
    <pc:docChg chg="undo custSel modSld">
      <pc:chgData name="FILIPPOS DOURACHALIS" userId="0b046d57-26be-43cc-aa81-152f9ea4a30c" providerId="ADAL" clId="{57CE9A0A-F292-402E-A5AF-7B72EE8A0379}" dt="2022-06-09T21:07:25.633" v="198" actId="20577"/>
      <pc:docMkLst>
        <pc:docMk/>
      </pc:docMkLst>
      <pc:sldChg chg="modSp mod">
        <pc:chgData name="FILIPPOS DOURACHALIS" userId="0b046d57-26be-43cc-aa81-152f9ea4a30c" providerId="ADAL" clId="{57CE9A0A-F292-402E-A5AF-7B72EE8A0379}" dt="2022-06-09T19:23:46.518" v="137" actId="20577"/>
        <pc:sldMkLst>
          <pc:docMk/>
          <pc:sldMk cId="1303718904" sldId="258"/>
        </pc:sldMkLst>
        <pc:spChg chg="mod">
          <ac:chgData name="FILIPPOS DOURACHALIS" userId="0b046d57-26be-43cc-aa81-152f9ea4a30c" providerId="ADAL" clId="{57CE9A0A-F292-402E-A5AF-7B72EE8A0379}" dt="2022-06-09T19:23:46.518" v="137" actId="20577"/>
          <ac:spMkLst>
            <pc:docMk/>
            <pc:sldMk cId="1303718904" sldId="258"/>
            <ac:spMk id="3" creationId="{C05A4E51-65D1-4F1C-B66B-51A1E5DC03B9}"/>
          </ac:spMkLst>
        </pc:spChg>
      </pc:sldChg>
      <pc:sldChg chg="modSp mod">
        <pc:chgData name="FILIPPOS DOURACHALIS" userId="0b046d57-26be-43cc-aa81-152f9ea4a30c" providerId="ADAL" clId="{57CE9A0A-F292-402E-A5AF-7B72EE8A0379}" dt="2022-06-09T20:08:04.874" v="190" actId="403"/>
        <pc:sldMkLst>
          <pc:docMk/>
          <pc:sldMk cId="3061022320" sldId="262"/>
        </pc:sldMkLst>
        <pc:spChg chg="mod">
          <ac:chgData name="FILIPPOS DOURACHALIS" userId="0b046d57-26be-43cc-aa81-152f9ea4a30c" providerId="ADAL" clId="{57CE9A0A-F292-402E-A5AF-7B72EE8A0379}" dt="2022-06-09T20:08:04.874" v="190" actId="403"/>
          <ac:spMkLst>
            <pc:docMk/>
            <pc:sldMk cId="3061022320" sldId="262"/>
            <ac:spMk id="8" creationId="{C72ED8EC-71D2-4543-A0F0-EE3BBF92F0DA}"/>
          </ac:spMkLst>
        </pc:spChg>
      </pc:sldChg>
      <pc:sldChg chg="modSp mod">
        <pc:chgData name="FILIPPOS DOURACHALIS" userId="0b046d57-26be-43cc-aa81-152f9ea4a30c" providerId="ADAL" clId="{57CE9A0A-F292-402E-A5AF-7B72EE8A0379}" dt="2022-06-09T19:20:36.961" v="18" actId="20577"/>
        <pc:sldMkLst>
          <pc:docMk/>
          <pc:sldMk cId="2924553508" sldId="280"/>
        </pc:sldMkLst>
        <pc:spChg chg="mod">
          <ac:chgData name="FILIPPOS DOURACHALIS" userId="0b046d57-26be-43cc-aa81-152f9ea4a30c" providerId="ADAL" clId="{57CE9A0A-F292-402E-A5AF-7B72EE8A0379}" dt="2022-06-09T19:20:36.961" v="18" actId="20577"/>
          <ac:spMkLst>
            <pc:docMk/>
            <pc:sldMk cId="2924553508" sldId="280"/>
            <ac:spMk id="45" creationId="{3254ECD2-AD06-CEC5-6E09-AD22AB6BA573}"/>
          </ac:spMkLst>
        </pc:spChg>
      </pc:sldChg>
      <pc:sldChg chg="modSp mod">
        <pc:chgData name="FILIPPOS DOURACHALIS" userId="0b046d57-26be-43cc-aa81-152f9ea4a30c" providerId="ADAL" clId="{57CE9A0A-F292-402E-A5AF-7B72EE8A0379}" dt="2022-06-09T19:18:53.677" v="16" actId="207"/>
        <pc:sldMkLst>
          <pc:docMk/>
          <pc:sldMk cId="1657608267" sldId="291"/>
        </pc:sldMkLst>
        <pc:graphicFrameChg chg="mod">
          <ac:chgData name="FILIPPOS DOURACHALIS" userId="0b046d57-26be-43cc-aa81-152f9ea4a30c" providerId="ADAL" clId="{57CE9A0A-F292-402E-A5AF-7B72EE8A0379}" dt="2022-06-09T19:18:06.676" v="12" actId="207"/>
          <ac:graphicFrameMkLst>
            <pc:docMk/>
            <pc:sldMk cId="1657608267" sldId="291"/>
            <ac:graphicFrameMk id="5" creationId="{012355AC-D998-761D-AD76-FB0CEB976CAE}"/>
          </ac:graphicFrameMkLst>
        </pc:graphicFrameChg>
        <pc:graphicFrameChg chg="mod">
          <ac:chgData name="FILIPPOS DOURACHALIS" userId="0b046d57-26be-43cc-aa81-152f9ea4a30c" providerId="ADAL" clId="{57CE9A0A-F292-402E-A5AF-7B72EE8A0379}" dt="2022-06-09T19:18:10.107" v="13" actId="207"/>
          <ac:graphicFrameMkLst>
            <pc:docMk/>
            <pc:sldMk cId="1657608267" sldId="291"/>
            <ac:graphicFrameMk id="10" creationId="{6C8B53D7-2155-FE71-1B9D-9DE6BB250646}"/>
          </ac:graphicFrameMkLst>
        </pc:graphicFrameChg>
        <pc:graphicFrameChg chg="mod">
          <ac:chgData name="FILIPPOS DOURACHALIS" userId="0b046d57-26be-43cc-aa81-152f9ea4a30c" providerId="ADAL" clId="{57CE9A0A-F292-402E-A5AF-7B72EE8A0379}" dt="2022-06-09T19:18:53.677" v="16" actId="207"/>
          <ac:graphicFrameMkLst>
            <pc:docMk/>
            <pc:sldMk cId="1657608267" sldId="291"/>
            <ac:graphicFrameMk id="13" creationId="{EE94DEB3-12CA-299C-72A3-D6ACC8AA0FE0}"/>
          </ac:graphicFrameMkLst>
        </pc:graphicFrameChg>
        <pc:graphicFrameChg chg="mod">
          <ac:chgData name="FILIPPOS DOURACHALIS" userId="0b046d57-26be-43cc-aa81-152f9ea4a30c" providerId="ADAL" clId="{57CE9A0A-F292-402E-A5AF-7B72EE8A0379}" dt="2022-06-09T19:18:15.677" v="15" actId="207"/>
          <ac:graphicFrameMkLst>
            <pc:docMk/>
            <pc:sldMk cId="1657608267" sldId="291"/>
            <ac:graphicFrameMk id="14" creationId="{83721805-D62B-E590-4D40-3E13A94DDDEB}"/>
          </ac:graphicFrameMkLst>
        </pc:graphicFrameChg>
      </pc:sldChg>
      <pc:sldChg chg="modSp mod">
        <pc:chgData name="FILIPPOS DOURACHALIS" userId="0b046d57-26be-43cc-aa81-152f9ea4a30c" providerId="ADAL" clId="{57CE9A0A-F292-402E-A5AF-7B72EE8A0379}" dt="2022-06-09T20:06:50.562" v="188" actId="5793"/>
        <pc:sldMkLst>
          <pc:docMk/>
          <pc:sldMk cId="1313662946" sldId="292"/>
        </pc:sldMkLst>
        <pc:spChg chg="mod">
          <ac:chgData name="FILIPPOS DOURACHALIS" userId="0b046d57-26be-43cc-aa81-152f9ea4a30c" providerId="ADAL" clId="{57CE9A0A-F292-402E-A5AF-7B72EE8A0379}" dt="2022-06-09T20:06:50.562" v="188" actId="5793"/>
          <ac:spMkLst>
            <pc:docMk/>
            <pc:sldMk cId="1313662946" sldId="292"/>
            <ac:spMk id="21" creationId="{D8248D8D-0186-67EA-CD60-586A1AE2B2E1}"/>
          </ac:spMkLst>
        </pc:spChg>
      </pc:sldChg>
      <pc:sldChg chg="modSp mod">
        <pc:chgData name="FILIPPOS DOURACHALIS" userId="0b046d57-26be-43cc-aa81-152f9ea4a30c" providerId="ADAL" clId="{57CE9A0A-F292-402E-A5AF-7B72EE8A0379}" dt="2022-06-09T21:07:25.633" v="198" actId="20577"/>
        <pc:sldMkLst>
          <pc:docMk/>
          <pc:sldMk cId="2924343764" sldId="299"/>
        </pc:sldMkLst>
        <pc:spChg chg="mod">
          <ac:chgData name="FILIPPOS DOURACHALIS" userId="0b046d57-26be-43cc-aa81-152f9ea4a30c" providerId="ADAL" clId="{57CE9A0A-F292-402E-A5AF-7B72EE8A0379}" dt="2022-06-09T19:22:27.405" v="19" actId="207"/>
          <ac:spMkLst>
            <pc:docMk/>
            <pc:sldMk cId="2924343764" sldId="299"/>
            <ac:spMk id="18" creationId="{9BC7B87F-BD3B-B930-EA5B-60E53FCC77F1}"/>
          </ac:spMkLst>
        </pc:spChg>
        <pc:spChg chg="mod">
          <ac:chgData name="FILIPPOS DOURACHALIS" userId="0b046d57-26be-43cc-aa81-152f9ea4a30c" providerId="ADAL" clId="{57CE9A0A-F292-402E-A5AF-7B72EE8A0379}" dt="2022-06-09T19:22:31.567" v="20" actId="207"/>
          <ac:spMkLst>
            <pc:docMk/>
            <pc:sldMk cId="2924343764" sldId="299"/>
            <ac:spMk id="20" creationId="{898BE1EF-9067-9095-2DBE-AD2649117B22}"/>
          </ac:spMkLst>
        </pc:spChg>
        <pc:spChg chg="mod">
          <ac:chgData name="FILIPPOS DOURACHALIS" userId="0b046d57-26be-43cc-aa81-152f9ea4a30c" providerId="ADAL" clId="{57CE9A0A-F292-402E-A5AF-7B72EE8A0379}" dt="2022-06-09T21:07:25.633" v="198" actId="20577"/>
          <ac:spMkLst>
            <pc:docMk/>
            <pc:sldMk cId="2924343764" sldId="299"/>
            <ac:spMk id="22" creationId="{FC19342A-6F0B-AC85-CA4E-3BB217F89440}"/>
          </ac:spMkLst>
        </pc:spChg>
      </pc:sldChg>
      <pc:sldChg chg="modSp mod">
        <pc:chgData name="FILIPPOS DOURACHALIS" userId="0b046d57-26be-43cc-aa81-152f9ea4a30c" providerId="ADAL" clId="{57CE9A0A-F292-402E-A5AF-7B72EE8A0379}" dt="2022-06-09T19:24:16.329" v="181" actId="20577"/>
        <pc:sldMkLst>
          <pc:docMk/>
          <pc:sldMk cId="627376591" sldId="301"/>
        </pc:sldMkLst>
        <pc:spChg chg="mod">
          <ac:chgData name="FILIPPOS DOURACHALIS" userId="0b046d57-26be-43cc-aa81-152f9ea4a30c" providerId="ADAL" clId="{57CE9A0A-F292-402E-A5AF-7B72EE8A0379}" dt="2022-06-09T19:23:58.598" v="142" actId="20577"/>
          <ac:spMkLst>
            <pc:docMk/>
            <pc:sldMk cId="627376591" sldId="301"/>
            <ac:spMk id="4" creationId="{B3B8C1DB-405D-5E63-51A5-4134DAEBA7E6}"/>
          </ac:spMkLst>
        </pc:spChg>
        <pc:spChg chg="mod">
          <ac:chgData name="FILIPPOS DOURACHALIS" userId="0b046d57-26be-43cc-aa81-152f9ea4a30c" providerId="ADAL" clId="{57CE9A0A-F292-402E-A5AF-7B72EE8A0379}" dt="2022-06-09T19:24:16.329" v="181" actId="20577"/>
          <ac:spMkLst>
            <pc:docMk/>
            <pc:sldMk cId="627376591" sldId="301"/>
            <ac:spMk id="8" creationId="{C2759994-7BC0-21B1-4616-8C15E890258D}"/>
          </ac:spMkLst>
        </pc:spChg>
      </pc:sldChg>
    </pc:docChg>
  </pc:docChgLst>
  <pc:docChgLst>
    <pc:chgData name="ATHANASIOS MAKRIS" userId="S::p3170097@aueb.gr::f8ae1332-c7d1-47c5-be58-7fb0ffbb593a" providerId="AD" clId="Web-{D6F8AC7E-46A3-4651-8F01-6F598556B28F}"/>
    <pc:docChg chg="delSld modSld sldOrd">
      <pc:chgData name="ATHANASIOS MAKRIS" userId="S::p3170097@aueb.gr::f8ae1332-c7d1-47c5-be58-7fb0ffbb593a" providerId="AD" clId="Web-{D6F8AC7E-46A3-4651-8F01-6F598556B28F}" dt="2022-06-09T17:10:42.979" v="169"/>
      <pc:docMkLst>
        <pc:docMk/>
      </pc:docMkLst>
      <pc:sldChg chg="addSp delSp modSp ord">
        <pc:chgData name="ATHANASIOS MAKRIS" userId="S::p3170097@aueb.gr::f8ae1332-c7d1-47c5-be58-7fb0ffbb593a" providerId="AD" clId="Web-{D6F8AC7E-46A3-4651-8F01-6F598556B28F}" dt="2022-06-09T16:46:41.075" v="168"/>
        <pc:sldMkLst>
          <pc:docMk/>
          <pc:sldMk cId="2007438613" sldId="275"/>
        </pc:sldMkLst>
        <pc:spChg chg="mod">
          <ac:chgData name="ATHANASIOS MAKRIS" userId="S::p3170097@aueb.gr::f8ae1332-c7d1-47c5-be58-7fb0ffbb593a" providerId="AD" clId="Web-{D6F8AC7E-46A3-4651-8F01-6F598556B28F}" dt="2022-06-09T16:40:45.487" v="29" actId="20577"/>
          <ac:spMkLst>
            <pc:docMk/>
            <pc:sldMk cId="2007438613" sldId="275"/>
            <ac:spMk id="2" creationId="{1797C49D-C8E2-41F0-98F7-6C47DD5F85EB}"/>
          </ac:spMkLst>
        </pc:spChg>
        <pc:spChg chg="mod">
          <ac:chgData name="ATHANASIOS MAKRIS" userId="S::p3170097@aueb.gr::f8ae1332-c7d1-47c5-be58-7fb0ffbb593a" providerId="AD" clId="Web-{D6F8AC7E-46A3-4651-8F01-6F598556B28F}" dt="2022-06-09T16:42:05.692" v="67" actId="20577"/>
          <ac:spMkLst>
            <pc:docMk/>
            <pc:sldMk cId="2007438613" sldId="275"/>
            <ac:spMk id="6" creationId="{EE0A84A6-1EE2-4793-A5F3-12361AD24648}"/>
          </ac:spMkLst>
        </pc:spChg>
        <pc:spChg chg="del">
          <ac:chgData name="ATHANASIOS MAKRIS" userId="S::p3170097@aueb.gr::f8ae1332-c7d1-47c5-be58-7fb0ffbb593a" providerId="AD" clId="Web-{D6F8AC7E-46A3-4651-8F01-6F598556B28F}" dt="2022-06-09T16:42:10.224" v="68"/>
          <ac:spMkLst>
            <pc:docMk/>
            <pc:sldMk cId="2007438613" sldId="275"/>
            <ac:spMk id="7" creationId="{7679E4AF-C234-4DCE-A0B5-C8F929392474}"/>
          </ac:spMkLst>
        </pc:spChg>
        <pc:spChg chg="del mod">
          <ac:chgData name="ATHANASIOS MAKRIS" userId="S::p3170097@aueb.gr::f8ae1332-c7d1-47c5-be58-7fb0ffbb593a" providerId="AD" clId="Web-{D6F8AC7E-46A3-4651-8F01-6F598556B28F}" dt="2022-06-09T16:42:19.271" v="72"/>
          <ac:spMkLst>
            <pc:docMk/>
            <pc:sldMk cId="2007438613" sldId="275"/>
            <ac:spMk id="8" creationId="{0F64E4E9-0083-42D8-80F8-2D2093F85A12}"/>
          </ac:spMkLst>
        </pc:spChg>
        <pc:spChg chg="del mod">
          <ac:chgData name="ATHANASIOS MAKRIS" userId="S::p3170097@aueb.gr::f8ae1332-c7d1-47c5-be58-7fb0ffbb593a" providerId="AD" clId="Web-{D6F8AC7E-46A3-4651-8F01-6F598556B28F}" dt="2022-06-09T16:42:22.849" v="74"/>
          <ac:spMkLst>
            <pc:docMk/>
            <pc:sldMk cId="2007438613" sldId="275"/>
            <ac:spMk id="9" creationId="{AF307485-C590-412A-AC5D-861143E3D912}"/>
          </ac:spMkLst>
        </pc:spChg>
        <pc:spChg chg="del">
          <ac:chgData name="ATHANASIOS MAKRIS" userId="S::p3170097@aueb.gr::f8ae1332-c7d1-47c5-be58-7fb0ffbb593a" providerId="AD" clId="Web-{D6F8AC7E-46A3-4651-8F01-6F598556B28F}" dt="2022-06-09T16:42:12.786" v="69"/>
          <ac:spMkLst>
            <pc:docMk/>
            <pc:sldMk cId="2007438613" sldId="275"/>
            <ac:spMk id="10" creationId="{9244963F-D949-4524-9472-569AC6CF9F24}"/>
          </ac:spMkLst>
        </pc:spChg>
        <pc:spChg chg="del">
          <ac:chgData name="ATHANASIOS MAKRIS" userId="S::p3170097@aueb.gr::f8ae1332-c7d1-47c5-be58-7fb0ffbb593a" providerId="AD" clId="Web-{D6F8AC7E-46A3-4651-8F01-6F598556B28F}" dt="2022-06-09T16:43:22.725" v="86"/>
          <ac:spMkLst>
            <pc:docMk/>
            <pc:sldMk cId="2007438613" sldId="275"/>
            <ac:spMk id="11" creationId="{1F10B1A0-4D88-4A60-A9AB-F3B1B8A7B6F0}"/>
          </ac:spMkLst>
        </pc:spChg>
        <pc:spChg chg="del mod">
          <ac:chgData name="ATHANASIOS MAKRIS" userId="S::p3170097@aueb.gr::f8ae1332-c7d1-47c5-be58-7fb0ffbb593a" providerId="AD" clId="Web-{D6F8AC7E-46A3-4651-8F01-6F598556B28F}" dt="2022-06-09T16:42:17.630" v="71"/>
          <ac:spMkLst>
            <pc:docMk/>
            <pc:sldMk cId="2007438613" sldId="275"/>
            <ac:spMk id="12" creationId="{7800A375-222C-4905-B9C3-C452F1CC48DB}"/>
          </ac:spMkLst>
        </pc:spChg>
        <pc:spChg chg="del mod">
          <ac:chgData name="ATHANASIOS MAKRIS" userId="S::p3170097@aueb.gr::f8ae1332-c7d1-47c5-be58-7fb0ffbb593a" providerId="AD" clId="Web-{D6F8AC7E-46A3-4651-8F01-6F598556B28F}" dt="2022-06-09T16:42:41.474" v="80"/>
          <ac:spMkLst>
            <pc:docMk/>
            <pc:sldMk cId="2007438613" sldId="275"/>
            <ac:spMk id="13" creationId="{1781FC90-45BE-40D9-8EC9-850BD037D3C0}"/>
          </ac:spMkLst>
        </pc:spChg>
        <pc:spChg chg="del">
          <ac:chgData name="ATHANASIOS MAKRIS" userId="S::p3170097@aueb.gr::f8ae1332-c7d1-47c5-be58-7fb0ffbb593a" providerId="AD" clId="Web-{D6F8AC7E-46A3-4651-8F01-6F598556B28F}" dt="2022-06-09T16:42:16.380" v="70"/>
          <ac:spMkLst>
            <pc:docMk/>
            <pc:sldMk cId="2007438613" sldId="275"/>
            <ac:spMk id="14" creationId="{4C9D3548-8585-44DC-982C-58FF10C87C7D}"/>
          </ac:spMkLst>
        </pc:spChg>
        <pc:spChg chg="add del mod">
          <ac:chgData name="ATHANASIOS MAKRIS" userId="S::p3170097@aueb.gr::f8ae1332-c7d1-47c5-be58-7fb0ffbb593a" providerId="AD" clId="Web-{D6F8AC7E-46A3-4651-8F01-6F598556B28F}" dt="2022-06-09T16:39:59.329" v="10"/>
          <ac:spMkLst>
            <pc:docMk/>
            <pc:sldMk cId="2007438613" sldId="275"/>
            <ac:spMk id="15" creationId="{8AA31EEC-4AE7-6886-A392-2809E3FC21D3}"/>
          </ac:spMkLst>
        </pc:spChg>
        <pc:spChg chg="del">
          <ac:chgData name="ATHANASIOS MAKRIS" userId="S::p3170097@aueb.gr::f8ae1332-c7d1-47c5-be58-7fb0ffbb593a" providerId="AD" clId="Web-{D6F8AC7E-46A3-4651-8F01-6F598556B28F}" dt="2022-06-09T16:43:32.163" v="89"/>
          <ac:spMkLst>
            <pc:docMk/>
            <pc:sldMk cId="2007438613" sldId="275"/>
            <ac:spMk id="16" creationId="{F72BEE87-1B7A-4057-B7D8-C16B5198BF8B}"/>
          </ac:spMkLst>
        </pc:spChg>
        <pc:spChg chg="del">
          <ac:chgData name="ATHANASIOS MAKRIS" userId="S::p3170097@aueb.gr::f8ae1332-c7d1-47c5-be58-7fb0ffbb593a" providerId="AD" clId="Web-{D6F8AC7E-46A3-4651-8F01-6F598556B28F}" dt="2022-06-09T16:39:39.844" v="2"/>
          <ac:spMkLst>
            <pc:docMk/>
            <pc:sldMk cId="2007438613" sldId="275"/>
            <ac:spMk id="17" creationId="{03E0E708-BA19-4FCD-85C6-96C90762AA7D}"/>
          </ac:spMkLst>
        </pc:spChg>
        <pc:spChg chg="del">
          <ac:chgData name="ATHANASIOS MAKRIS" userId="S::p3170097@aueb.gr::f8ae1332-c7d1-47c5-be58-7fb0ffbb593a" providerId="AD" clId="Web-{D6F8AC7E-46A3-4651-8F01-6F598556B28F}" dt="2022-06-09T16:39:39.579" v="1"/>
          <ac:spMkLst>
            <pc:docMk/>
            <pc:sldMk cId="2007438613" sldId="275"/>
            <ac:spMk id="19" creationId="{FD33D1A0-C543-4B1B-8BE2-36182E0D6F6E}"/>
          </ac:spMkLst>
        </pc:spChg>
        <pc:spChg chg="add del mod">
          <ac:chgData name="ATHANASIOS MAKRIS" userId="S::p3170097@aueb.gr::f8ae1332-c7d1-47c5-be58-7fb0ffbb593a" providerId="AD" clId="Web-{D6F8AC7E-46A3-4651-8F01-6F598556B28F}" dt="2022-06-09T16:40:00.564" v="11"/>
          <ac:spMkLst>
            <pc:docMk/>
            <pc:sldMk cId="2007438613" sldId="275"/>
            <ac:spMk id="20" creationId="{DD38F15D-7990-4621-6273-22A290F8E807}"/>
          </ac:spMkLst>
        </pc:spChg>
        <pc:spChg chg="add del mod">
          <ac:chgData name="ATHANASIOS MAKRIS" userId="S::p3170097@aueb.gr::f8ae1332-c7d1-47c5-be58-7fb0ffbb593a" providerId="AD" clId="Web-{D6F8AC7E-46A3-4651-8F01-6F598556B28F}" dt="2022-06-09T16:40:01.689" v="12"/>
          <ac:spMkLst>
            <pc:docMk/>
            <pc:sldMk cId="2007438613" sldId="275"/>
            <ac:spMk id="22" creationId="{1D74DF23-D40E-4D4A-8BE3-B0E4F3B9E9F2}"/>
          </ac:spMkLst>
        </pc:spChg>
        <pc:spChg chg="add del mod">
          <ac:chgData name="ATHANASIOS MAKRIS" userId="S::p3170097@aueb.gr::f8ae1332-c7d1-47c5-be58-7fb0ffbb593a" providerId="AD" clId="Web-{D6F8AC7E-46A3-4651-8F01-6F598556B28F}" dt="2022-06-09T16:46:41.075" v="168"/>
          <ac:spMkLst>
            <pc:docMk/>
            <pc:sldMk cId="2007438613" sldId="275"/>
            <ac:spMk id="24" creationId="{6C1CE1D5-2C58-DBE3-129F-BE7F63560959}"/>
          </ac:spMkLst>
        </pc:spChg>
        <pc:spChg chg="add del">
          <ac:chgData name="ATHANASIOS MAKRIS" userId="S::p3170097@aueb.gr::f8ae1332-c7d1-47c5-be58-7fb0ffbb593a" providerId="AD" clId="Web-{D6F8AC7E-46A3-4651-8F01-6F598556B28F}" dt="2022-06-09T16:40:20.955" v="21"/>
          <ac:spMkLst>
            <pc:docMk/>
            <pc:sldMk cId="2007438613" sldId="275"/>
            <ac:spMk id="25" creationId="{C4B52DB0-97A8-A72E-3027-4B8B946F7701}"/>
          </ac:spMkLst>
        </pc:spChg>
        <pc:spChg chg="add del mod">
          <ac:chgData name="ATHANASIOS MAKRIS" userId="S::p3170097@aueb.gr::f8ae1332-c7d1-47c5-be58-7fb0ffbb593a" providerId="AD" clId="Web-{D6F8AC7E-46A3-4651-8F01-6F598556B28F}" dt="2022-06-09T16:42:21.005" v="73"/>
          <ac:spMkLst>
            <pc:docMk/>
            <pc:sldMk cId="2007438613" sldId="275"/>
            <ac:spMk id="28" creationId="{8735135D-D650-3D1D-6EB5-F51ED345C3D1}"/>
          </ac:spMkLst>
        </pc:spChg>
        <pc:spChg chg="add del mod">
          <ac:chgData name="ATHANASIOS MAKRIS" userId="S::p3170097@aueb.gr::f8ae1332-c7d1-47c5-be58-7fb0ffbb593a" providerId="AD" clId="Web-{D6F8AC7E-46A3-4651-8F01-6F598556B28F}" dt="2022-06-09T16:42:56.537" v="83"/>
          <ac:spMkLst>
            <pc:docMk/>
            <pc:sldMk cId="2007438613" sldId="275"/>
            <ac:spMk id="32" creationId="{6424C943-5606-B7FB-A82F-53E90DD294C0}"/>
          </ac:spMkLst>
        </pc:spChg>
        <pc:spChg chg="add del mod">
          <ac:chgData name="ATHANASIOS MAKRIS" userId="S::p3170097@aueb.gr::f8ae1332-c7d1-47c5-be58-7fb0ffbb593a" providerId="AD" clId="Web-{D6F8AC7E-46A3-4651-8F01-6F598556B28F}" dt="2022-06-09T16:43:25.194" v="87"/>
          <ac:spMkLst>
            <pc:docMk/>
            <pc:sldMk cId="2007438613" sldId="275"/>
            <ac:spMk id="36" creationId="{CB755680-13E9-D83C-B75F-C8817A890DD7}"/>
          </ac:spMkLst>
        </pc:spChg>
        <pc:spChg chg="add del mod">
          <ac:chgData name="ATHANASIOS MAKRIS" userId="S::p3170097@aueb.gr::f8ae1332-c7d1-47c5-be58-7fb0ffbb593a" providerId="AD" clId="Web-{D6F8AC7E-46A3-4651-8F01-6F598556B28F}" dt="2022-06-09T16:42:39.802" v="79"/>
          <ac:spMkLst>
            <pc:docMk/>
            <pc:sldMk cId="2007438613" sldId="275"/>
            <ac:spMk id="40" creationId="{F2C2DCB0-4594-487C-6902-6381BD5C73EA}"/>
          </ac:spMkLst>
        </pc:spChg>
        <pc:spChg chg="add del mod">
          <ac:chgData name="ATHANASIOS MAKRIS" userId="S::p3170097@aueb.gr::f8ae1332-c7d1-47c5-be58-7fb0ffbb593a" providerId="AD" clId="Web-{D6F8AC7E-46A3-4651-8F01-6F598556B28F}" dt="2022-06-09T16:42:29.162" v="76"/>
          <ac:spMkLst>
            <pc:docMk/>
            <pc:sldMk cId="2007438613" sldId="275"/>
            <ac:spMk id="42" creationId="{B9CCFCDB-A69D-BDFB-5AFB-0EF8CD4766F3}"/>
          </ac:spMkLst>
        </pc:spChg>
        <pc:spChg chg="add del mod">
          <ac:chgData name="ATHANASIOS MAKRIS" userId="S::p3170097@aueb.gr::f8ae1332-c7d1-47c5-be58-7fb0ffbb593a" providerId="AD" clId="Web-{D6F8AC7E-46A3-4651-8F01-6F598556B28F}" dt="2022-06-09T16:42:27.302" v="75"/>
          <ac:spMkLst>
            <pc:docMk/>
            <pc:sldMk cId="2007438613" sldId="275"/>
            <ac:spMk id="44" creationId="{DC0C99CC-DDB2-1698-1E5E-392627268470}"/>
          </ac:spMkLst>
        </pc:spChg>
        <pc:spChg chg="add mod">
          <ac:chgData name="ATHANASIOS MAKRIS" userId="S::p3170097@aueb.gr::f8ae1332-c7d1-47c5-be58-7fb0ffbb593a" providerId="AD" clId="Web-{D6F8AC7E-46A3-4651-8F01-6F598556B28F}" dt="2022-06-09T16:44:49.775" v="144" actId="20577"/>
          <ac:spMkLst>
            <pc:docMk/>
            <pc:sldMk cId="2007438613" sldId="275"/>
            <ac:spMk id="46" creationId="{A138A5E7-6837-4587-0163-DA92585B0CAE}"/>
          </ac:spMkLst>
        </pc:spChg>
        <pc:spChg chg="add del mod">
          <ac:chgData name="ATHANASIOS MAKRIS" userId="S::p3170097@aueb.gr::f8ae1332-c7d1-47c5-be58-7fb0ffbb593a" providerId="AD" clId="Web-{D6F8AC7E-46A3-4651-8F01-6F598556B28F}" dt="2022-06-09T16:43:47.679" v="93"/>
          <ac:spMkLst>
            <pc:docMk/>
            <pc:sldMk cId="2007438613" sldId="275"/>
            <ac:spMk id="48" creationId="{52606728-F2BD-C38C-9D3E-04307D4F91BA}"/>
          </ac:spMkLst>
        </pc:spChg>
        <pc:spChg chg="add mod">
          <ac:chgData name="ATHANASIOS MAKRIS" userId="S::p3170097@aueb.gr::f8ae1332-c7d1-47c5-be58-7fb0ffbb593a" providerId="AD" clId="Web-{D6F8AC7E-46A3-4651-8F01-6F598556B28F}" dt="2022-06-09T16:44:20.086" v="109" actId="20577"/>
          <ac:spMkLst>
            <pc:docMk/>
            <pc:sldMk cId="2007438613" sldId="275"/>
            <ac:spMk id="49" creationId="{C51277A6-2864-D1D0-0E3D-42689B6E532A}"/>
          </ac:spMkLst>
        </pc:spChg>
        <pc:spChg chg="add del mod">
          <ac:chgData name="ATHANASIOS MAKRIS" userId="S::p3170097@aueb.gr::f8ae1332-c7d1-47c5-be58-7fb0ffbb593a" providerId="AD" clId="Web-{D6F8AC7E-46A3-4651-8F01-6F598556B28F}" dt="2022-06-09T16:43:28.054" v="88"/>
          <ac:spMkLst>
            <pc:docMk/>
            <pc:sldMk cId="2007438613" sldId="275"/>
            <ac:spMk id="51" creationId="{6A944162-11BD-08DB-C646-7468C3AAD63E}"/>
          </ac:spMkLst>
        </pc:spChg>
        <pc:spChg chg="add del mod">
          <ac:chgData name="ATHANASIOS MAKRIS" userId="S::p3170097@aueb.gr::f8ae1332-c7d1-47c5-be58-7fb0ffbb593a" providerId="AD" clId="Web-{D6F8AC7E-46A3-4651-8F01-6F598556B28F}" dt="2022-06-09T16:43:44.351" v="92"/>
          <ac:spMkLst>
            <pc:docMk/>
            <pc:sldMk cId="2007438613" sldId="275"/>
            <ac:spMk id="53" creationId="{9AA7ACA8-4F68-4A72-F8AF-C63331DE940E}"/>
          </ac:spMkLst>
        </pc:spChg>
        <pc:spChg chg="add mod">
          <ac:chgData name="ATHANASIOS MAKRIS" userId="S::p3170097@aueb.gr::f8ae1332-c7d1-47c5-be58-7fb0ffbb593a" providerId="AD" clId="Web-{D6F8AC7E-46A3-4651-8F01-6F598556B28F}" dt="2022-06-09T16:44:31.680" v="122" actId="20577"/>
          <ac:spMkLst>
            <pc:docMk/>
            <pc:sldMk cId="2007438613" sldId="275"/>
            <ac:spMk id="54" creationId="{11C97614-0225-529D-99D6-9ADF2AFF58AE}"/>
          </ac:spMkLst>
        </pc:spChg>
        <pc:spChg chg="add mod">
          <ac:chgData name="ATHANASIOS MAKRIS" userId="S::p3170097@aueb.gr::f8ae1332-c7d1-47c5-be58-7fb0ffbb593a" providerId="AD" clId="Web-{D6F8AC7E-46A3-4651-8F01-6F598556B28F}" dt="2022-06-09T16:45:02.041" v="159" actId="20577"/>
          <ac:spMkLst>
            <pc:docMk/>
            <pc:sldMk cId="2007438613" sldId="275"/>
            <ac:spMk id="55" creationId="{872731C5-5DDE-9A25-C804-5A80800FFBE7}"/>
          </ac:spMkLst>
        </pc:spChg>
        <pc:picChg chg="del">
          <ac:chgData name="ATHANASIOS MAKRIS" userId="S::p3170097@aueb.gr::f8ae1332-c7d1-47c5-be58-7fb0ffbb593a" providerId="AD" clId="Web-{D6F8AC7E-46A3-4651-8F01-6F598556B28F}" dt="2022-06-09T16:40:13.752" v="19"/>
          <ac:picMkLst>
            <pc:docMk/>
            <pc:sldMk cId="2007438613" sldId="275"/>
            <ac:picMk id="27" creationId="{ECA86910-BD5C-44F0-AE5F-0C7666AE3051}"/>
          </ac:picMkLst>
        </pc:picChg>
        <pc:picChg chg="mod">
          <ac:chgData name="ATHANASIOS MAKRIS" userId="S::p3170097@aueb.gr::f8ae1332-c7d1-47c5-be58-7fb0ffbb593a" providerId="AD" clId="Web-{D6F8AC7E-46A3-4651-8F01-6F598556B28F}" dt="2022-06-09T16:44:06.727" v="96"/>
          <ac:picMkLst>
            <pc:docMk/>
            <pc:sldMk cId="2007438613" sldId="275"/>
            <ac:picMk id="29" creationId="{91FDCB17-C9F7-4C9C-AB56-71F3A9F732E4}"/>
          </ac:picMkLst>
        </pc:picChg>
        <pc:picChg chg="mod">
          <ac:chgData name="ATHANASIOS MAKRIS" userId="S::p3170097@aueb.gr::f8ae1332-c7d1-47c5-be58-7fb0ffbb593a" providerId="AD" clId="Web-{D6F8AC7E-46A3-4651-8F01-6F598556B28F}" dt="2022-06-09T16:45:37.401" v="162"/>
          <ac:picMkLst>
            <pc:docMk/>
            <pc:sldMk cId="2007438613" sldId="275"/>
            <ac:picMk id="31" creationId="{16A837B0-D47D-42C5-94BE-E229C1A95AC2}"/>
          </ac:picMkLst>
        </pc:picChg>
        <pc:picChg chg="mod">
          <ac:chgData name="ATHANASIOS MAKRIS" userId="S::p3170097@aueb.gr::f8ae1332-c7d1-47c5-be58-7fb0ffbb593a" providerId="AD" clId="Web-{D6F8AC7E-46A3-4651-8F01-6F598556B28F}" dt="2022-06-09T16:45:12.135" v="160"/>
          <ac:picMkLst>
            <pc:docMk/>
            <pc:sldMk cId="2007438613" sldId="275"/>
            <ac:picMk id="33" creationId="{D09C6404-AC28-42D9-8F22-DF4054FA0860}"/>
          </ac:picMkLst>
        </pc:picChg>
        <pc:picChg chg="mod">
          <ac:chgData name="ATHANASIOS MAKRIS" userId="S::p3170097@aueb.gr::f8ae1332-c7d1-47c5-be58-7fb0ffbb593a" providerId="AD" clId="Web-{D6F8AC7E-46A3-4651-8F01-6F598556B28F}" dt="2022-06-09T16:45:49.870" v="163"/>
          <ac:picMkLst>
            <pc:docMk/>
            <pc:sldMk cId="2007438613" sldId="275"/>
            <ac:picMk id="35" creationId="{1A3F424A-74ED-4491-BF42-F667B8A11B1D}"/>
          </ac:picMkLst>
        </pc:picChg>
        <pc:picChg chg="mod modCrop">
          <ac:chgData name="ATHANASIOS MAKRIS" userId="S::p3170097@aueb.gr::f8ae1332-c7d1-47c5-be58-7fb0ffbb593a" providerId="AD" clId="Web-{D6F8AC7E-46A3-4651-8F01-6F598556B28F}" dt="2022-06-09T16:46:34.574" v="167"/>
          <ac:picMkLst>
            <pc:docMk/>
            <pc:sldMk cId="2007438613" sldId="275"/>
            <ac:picMk id="37" creationId="{6E11D8A4-78C7-4650-A91E-9FD05D76AFA2}"/>
          </ac:picMkLst>
        </pc:picChg>
        <pc:picChg chg="del">
          <ac:chgData name="ATHANASIOS MAKRIS" userId="S::p3170097@aueb.gr::f8ae1332-c7d1-47c5-be58-7fb0ffbb593a" providerId="AD" clId="Web-{D6F8AC7E-46A3-4651-8F01-6F598556B28F}" dt="2022-06-09T16:39:40.126" v="3"/>
          <ac:picMkLst>
            <pc:docMk/>
            <pc:sldMk cId="2007438613" sldId="275"/>
            <ac:picMk id="39" creationId="{DF4D505F-51A8-4065-B89C-42DF008BAD28}"/>
          </ac:picMkLst>
        </pc:picChg>
      </pc:sldChg>
      <pc:sldChg chg="addSp">
        <pc:chgData name="ATHANASIOS MAKRIS" userId="S::p3170097@aueb.gr::f8ae1332-c7d1-47c5-be58-7fb0ffbb593a" providerId="AD" clId="Web-{D6F8AC7E-46A3-4651-8F01-6F598556B28F}" dt="2022-06-09T17:10:42.979" v="169"/>
        <pc:sldMkLst>
          <pc:docMk/>
          <pc:sldMk cId="513765942" sldId="279"/>
        </pc:sldMkLst>
        <pc:spChg chg="add">
          <ac:chgData name="ATHANASIOS MAKRIS" userId="S::p3170097@aueb.gr::f8ae1332-c7d1-47c5-be58-7fb0ffbb593a" providerId="AD" clId="Web-{D6F8AC7E-46A3-4651-8F01-6F598556B28F}" dt="2022-06-09T17:10:42.979" v="169"/>
          <ac:spMkLst>
            <pc:docMk/>
            <pc:sldMk cId="513765942" sldId="279"/>
            <ac:spMk id="4" creationId="{AEF4DAD6-B79E-F93B-4986-2E013AC820C4}"/>
          </ac:spMkLst>
        </pc:spChg>
      </pc:sldChg>
      <pc:sldChg chg="modSp del">
        <pc:chgData name="ATHANASIOS MAKRIS" userId="S::p3170097@aueb.gr::f8ae1332-c7d1-47c5-be58-7fb0ffbb593a" providerId="AD" clId="Web-{D6F8AC7E-46A3-4651-8F01-6F598556B28F}" dt="2022-06-09T16:40:39.971" v="23"/>
        <pc:sldMkLst>
          <pc:docMk/>
          <pc:sldMk cId="2812584898" sldId="288"/>
        </pc:sldMkLst>
        <pc:spChg chg="mod">
          <ac:chgData name="ATHANASIOS MAKRIS" userId="S::p3170097@aueb.gr::f8ae1332-c7d1-47c5-be58-7fb0ffbb593a" providerId="AD" clId="Web-{D6F8AC7E-46A3-4651-8F01-6F598556B28F}" dt="2022-06-09T16:38:29.296" v="0" actId="20577"/>
          <ac:spMkLst>
            <pc:docMk/>
            <pc:sldMk cId="2812584898" sldId="288"/>
            <ac:spMk id="10" creationId="{CB35C55C-B90C-1C6B-4BA4-50E1E80121C9}"/>
          </ac:spMkLst>
        </pc:spChg>
      </pc:sldChg>
    </pc:docChg>
  </pc:docChgLst>
  <pc:docChgLst>
    <pc:chgData name="ATHANASIOS MAKRIS" userId="S::p3170097@aueb.gr::f8ae1332-c7d1-47c5-be58-7fb0ffbb593a" providerId="AD" clId="Web-{74A23A8F-91FA-4B04-8777-505A0CEEB606}"/>
    <pc:docChg chg="addSld delSld modSld">
      <pc:chgData name="ATHANASIOS MAKRIS" userId="S::p3170097@aueb.gr::f8ae1332-c7d1-47c5-be58-7fb0ffbb593a" providerId="AD" clId="Web-{74A23A8F-91FA-4B04-8777-505A0CEEB606}" dt="2022-06-09T15:59:59.106" v="241"/>
      <pc:docMkLst>
        <pc:docMk/>
      </pc:docMkLst>
      <pc:sldChg chg="delSp modSp">
        <pc:chgData name="ATHANASIOS MAKRIS" userId="S::p3170097@aueb.gr::f8ae1332-c7d1-47c5-be58-7fb0ffbb593a" providerId="AD" clId="Web-{74A23A8F-91FA-4B04-8777-505A0CEEB606}" dt="2022-06-09T15:35:42.880" v="14" actId="20577"/>
        <pc:sldMkLst>
          <pc:docMk/>
          <pc:sldMk cId="2457492707" sldId="285"/>
        </pc:sldMkLst>
        <pc:spChg chg="mod">
          <ac:chgData name="ATHANASIOS MAKRIS" userId="S::p3170097@aueb.gr::f8ae1332-c7d1-47c5-be58-7fb0ffbb593a" providerId="AD" clId="Web-{74A23A8F-91FA-4B04-8777-505A0CEEB606}" dt="2022-06-09T15:35:42.880" v="14" actId="20577"/>
          <ac:spMkLst>
            <pc:docMk/>
            <pc:sldMk cId="2457492707" sldId="285"/>
            <ac:spMk id="2" creationId="{BC771BA1-104B-437A-BD2C-C1120088E0BC}"/>
          </ac:spMkLst>
        </pc:spChg>
        <pc:spChg chg="del">
          <ac:chgData name="ATHANASIOS MAKRIS" userId="S::p3170097@aueb.gr::f8ae1332-c7d1-47c5-be58-7fb0ffbb593a" providerId="AD" clId="Web-{74A23A8F-91FA-4B04-8777-505A0CEEB606}" dt="2022-06-09T15:34:49.582" v="11"/>
          <ac:spMkLst>
            <pc:docMk/>
            <pc:sldMk cId="2457492707" sldId="285"/>
            <ac:spMk id="5" creationId="{5833D718-C6D8-F8D3-6EE5-499BF86D7BF3}"/>
          </ac:spMkLst>
        </pc:spChg>
      </pc:sldChg>
      <pc:sldChg chg="addSp delSp modSp mod modClrScheme chgLayout">
        <pc:chgData name="ATHANASIOS MAKRIS" userId="S::p3170097@aueb.gr::f8ae1332-c7d1-47c5-be58-7fb0ffbb593a" providerId="AD" clId="Web-{74A23A8F-91FA-4B04-8777-505A0CEEB606}" dt="2022-06-09T15:56:05.256" v="225"/>
        <pc:sldMkLst>
          <pc:docMk/>
          <pc:sldMk cId="2812584898" sldId="288"/>
        </pc:sldMkLst>
        <pc:spChg chg="mod ord modVis">
          <ac:chgData name="ATHANASIOS MAKRIS" userId="S::p3170097@aueb.gr::f8ae1332-c7d1-47c5-be58-7fb0ffbb593a" providerId="AD" clId="Web-{74A23A8F-91FA-4B04-8777-505A0CEEB606}" dt="2022-06-09T15:34:10.269" v="7"/>
          <ac:spMkLst>
            <pc:docMk/>
            <pc:sldMk cId="2812584898" sldId="288"/>
            <ac:spMk id="2" creationId="{47FF2F62-E875-104E-7DE4-123939FE0739}"/>
          </ac:spMkLst>
        </pc:spChg>
        <pc:spChg chg="add mod">
          <ac:chgData name="ATHANASIOS MAKRIS" userId="S::p3170097@aueb.gr::f8ae1332-c7d1-47c5-be58-7fb0ffbb593a" providerId="AD" clId="Web-{74A23A8F-91FA-4B04-8777-505A0CEEB606}" dt="2022-06-09T15:40:59.639" v="63" actId="20577"/>
          <ac:spMkLst>
            <pc:docMk/>
            <pc:sldMk cId="2812584898" sldId="288"/>
            <ac:spMk id="10" creationId="{CB35C55C-B90C-1C6B-4BA4-50E1E80121C9}"/>
          </ac:spMkLst>
        </pc:spChg>
        <pc:spChg chg="add del mod">
          <ac:chgData name="ATHANASIOS MAKRIS" userId="S::p3170097@aueb.gr::f8ae1332-c7d1-47c5-be58-7fb0ffbb593a" providerId="AD" clId="Web-{74A23A8F-91FA-4B04-8777-505A0CEEB606}" dt="2022-06-09T15:40:39.123" v="55"/>
          <ac:spMkLst>
            <pc:docMk/>
            <pc:sldMk cId="2812584898" sldId="288"/>
            <ac:spMk id="11" creationId="{1B975E31-376E-65AE-5947-BD4984090B03}"/>
          </ac:spMkLst>
        </pc:spChg>
        <pc:spChg chg="add mod">
          <ac:chgData name="ATHANASIOS MAKRIS" userId="S::p3170097@aueb.gr::f8ae1332-c7d1-47c5-be58-7fb0ffbb593a" providerId="AD" clId="Web-{74A23A8F-91FA-4B04-8777-505A0CEEB606}" dt="2022-06-09T15:49:50.746" v="215" actId="1076"/>
          <ac:spMkLst>
            <pc:docMk/>
            <pc:sldMk cId="2812584898" sldId="288"/>
            <ac:spMk id="12" creationId="{07711B9E-9ED5-6FE4-45C4-D9416AB0B5C9}"/>
          </ac:spMkLst>
        </pc:spChg>
        <pc:spChg chg="add mod">
          <ac:chgData name="ATHANASIOS MAKRIS" userId="S::p3170097@aueb.gr::f8ae1332-c7d1-47c5-be58-7fb0ffbb593a" providerId="AD" clId="Web-{74A23A8F-91FA-4B04-8777-505A0CEEB606}" dt="2022-06-09T15:49:50.762" v="216" actId="1076"/>
          <ac:spMkLst>
            <pc:docMk/>
            <pc:sldMk cId="2812584898" sldId="288"/>
            <ac:spMk id="13" creationId="{06C0D3BF-20D1-7C28-303E-F7583E868E81}"/>
          </ac:spMkLst>
        </pc:spChg>
        <pc:spChg chg="add mod">
          <ac:chgData name="ATHANASIOS MAKRIS" userId="S::p3170097@aueb.gr::f8ae1332-c7d1-47c5-be58-7fb0ffbb593a" providerId="AD" clId="Web-{74A23A8F-91FA-4B04-8777-505A0CEEB606}" dt="2022-06-09T15:49:50.778" v="217" actId="1076"/>
          <ac:spMkLst>
            <pc:docMk/>
            <pc:sldMk cId="2812584898" sldId="288"/>
            <ac:spMk id="14" creationId="{BC504BB5-19A7-52B2-B9E0-C6C230C017C4}"/>
          </ac:spMkLst>
        </pc:spChg>
        <pc:spChg chg="add mod">
          <ac:chgData name="ATHANASIOS MAKRIS" userId="S::p3170097@aueb.gr::f8ae1332-c7d1-47c5-be58-7fb0ffbb593a" providerId="AD" clId="Web-{74A23A8F-91FA-4B04-8777-505A0CEEB606}" dt="2022-06-09T15:49:50.778" v="218" actId="1076"/>
          <ac:spMkLst>
            <pc:docMk/>
            <pc:sldMk cId="2812584898" sldId="288"/>
            <ac:spMk id="15" creationId="{17F33E69-9E06-2BD7-10B4-57B7748DD5C5}"/>
          </ac:spMkLst>
        </pc:spChg>
        <pc:spChg chg="add mod">
          <ac:chgData name="ATHANASIOS MAKRIS" userId="S::p3170097@aueb.gr::f8ae1332-c7d1-47c5-be58-7fb0ffbb593a" providerId="AD" clId="Web-{74A23A8F-91FA-4B04-8777-505A0CEEB606}" dt="2022-06-09T15:49:50.793" v="219" actId="1076"/>
          <ac:spMkLst>
            <pc:docMk/>
            <pc:sldMk cId="2812584898" sldId="288"/>
            <ac:spMk id="16" creationId="{1F9FE61E-08F2-3441-88C7-FBA06CBD9E0D}"/>
          </ac:spMkLst>
        </pc:spChg>
        <pc:spChg chg="add mod">
          <ac:chgData name="ATHANASIOS MAKRIS" userId="S::p3170097@aueb.gr::f8ae1332-c7d1-47c5-be58-7fb0ffbb593a" providerId="AD" clId="Web-{74A23A8F-91FA-4B04-8777-505A0CEEB606}" dt="2022-06-09T15:50:00.840" v="223" actId="1076"/>
          <ac:spMkLst>
            <pc:docMk/>
            <pc:sldMk cId="2812584898" sldId="288"/>
            <ac:spMk id="19" creationId="{4836B311-1A4A-F7B7-0D5B-71402CC81083}"/>
          </ac:spMkLst>
        </pc:spChg>
        <pc:spChg chg="add del">
          <ac:chgData name="ATHANASIOS MAKRIS" userId="S::p3170097@aueb.gr::f8ae1332-c7d1-47c5-be58-7fb0ffbb593a" providerId="AD" clId="Web-{74A23A8F-91FA-4B04-8777-505A0CEEB606}" dt="2022-06-09T15:46:27.944" v="201"/>
          <ac:spMkLst>
            <pc:docMk/>
            <pc:sldMk cId="2812584898" sldId="288"/>
            <ac:spMk id="20" creationId="{7BBDC9AE-F4F5-9C08-DE18-807B6806292A}"/>
          </ac:spMkLst>
        </pc:spChg>
        <pc:spChg chg="add del">
          <ac:chgData name="ATHANASIOS MAKRIS" userId="S::p3170097@aueb.gr::f8ae1332-c7d1-47c5-be58-7fb0ffbb593a" providerId="AD" clId="Web-{74A23A8F-91FA-4B04-8777-505A0CEEB606}" dt="2022-06-09T15:46:26.382" v="200"/>
          <ac:spMkLst>
            <pc:docMk/>
            <pc:sldMk cId="2812584898" sldId="288"/>
            <ac:spMk id="21" creationId="{E935B875-21B6-6488-86E9-B3F671060C78}"/>
          </ac:spMkLst>
        </pc:spChg>
        <pc:picChg chg="add del mod">
          <ac:chgData name="ATHANASIOS MAKRIS" userId="S::p3170097@aueb.gr::f8ae1332-c7d1-47c5-be58-7fb0ffbb593a" providerId="AD" clId="Web-{74A23A8F-91FA-4B04-8777-505A0CEEB606}" dt="2022-06-09T15:37:10.773" v="21"/>
          <ac:picMkLst>
            <pc:docMk/>
            <pc:sldMk cId="2812584898" sldId="288"/>
            <ac:picMk id="3" creationId="{A18F43DC-1E97-F674-11E8-3F26727CFB9E}"/>
          </ac:picMkLst>
        </pc:picChg>
        <pc:picChg chg="del">
          <ac:chgData name="ATHANASIOS MAKRIS" userId="S::p3170097@aueb.gr::f8ae1332-c7d1-47c5-be58-7fb0ffbb593a" providerId="AD" clId="Web-{74A23A8F-91FA-4B04-8777-505A0CEEB606}" dt="2022-06-09T15:33:14.455" v="0"/>
          <ac:picMkLst>
            <pc:docMk/>
            <pc:sldMk cId="2812584898" sldId="288"/>
            <ac:picMk id="4" creationId="{B74FE131-16E2-A29D-C908-DA187DD545D2}"/>
          </ac:picMkLst>
        </pc:picChg>
        <pc:picChg chg="add mod modCrop">
          <ac:chgData name="ATHANASIOS MAKRIS" userId="S::p3170097@aueb.gr::f8ae1332-c7d1-47c5-be58-7fb0ffbb593a" providerId="AD" clId="Web-{74A23A8F-91FA-4B04-8777-505A0CEEB606}" dt="2022-06-09T15:49:50.653" v="212" actId="1076"/>
          <ac:picMkLst>
            <pc:docMk/>
            <pc:sldMk cId="2812584898" sldId="288"/>
            <ac:picMk id="5" creationId="{E9A6EBE0-6512-E994-695D-53C4C3ADC5CB}"/>
          </ac:picMkLst>
        </pc:picChg>
        <pc:picChg chg="add mod">
          <ac:chgData name="ATHANASIOS MAKRIS" userId="S::p3170097@aueb.gr::f8ae1332-c7d1-47c5-be58-7fb0ffbb593a" providerId="AD" clId="Web-{74A23A8F-91FA-4B04-8777-505A0CEEB606}" dt="2022-06-09T15:56:05.256" v="225"/>
          <ac:picMkLst>
            <pc:docMk/>
            <pc:sldMk cId="2812584898" sldId="288"/>
            <ac:picMk id="6" creationId="{7EAE3861-CEE8-0B0F-F078-04491484E65A}"/>
          </ac:picMkLst>
        </pc:picChg>
        <pc:picChg chg="add mod">
          <ac:chgData name="ATHANASIOS MAKRIS" userId="S::p3170097@aueb.gr::f8ae1332-c7d1-47c5-be58-7fb0ffbb593a" providerId="AD" clId="Web-{74A23A8F-91FA-4B04-8777-505A0CEEB606}" dt="2022-06-09T15:49:50.731" v="214" actId="1076"/>
          <ac:picMkLst>
            <pc:docMk/>
            <pc:sldMk cId="2812584898" sldId="288"/>
            <ac:picMk id="7" creationId="{B1C46090-3025-7A41-5923-3D9CB98DE245}"/>
          </ac:picMkLst>
        </pc:picChg>
        <pc:picChg chg="add del mod">
          <ac:chgData name="ATHANASIOS MAKRIS" userId="S::p3170097@aueb.gr::f8ae1332-c7d1-47c5-be58-7fb0ffbb593a" providerId="AD" clId="Web-{74A23A8F-91FA-4B04-8777-505A0CEEB606}" dt="2022-06-09T15:45:27.427" v="179"/>
          <ac:picMkLst>
            <pc:docMk/>
            <pc:sldMk cId="2812584898" sldId="288"/>
            <ac:picMk id="8" creationId="{41190D63-E369-CD07-DE97-2D0BAE8BD8D1}"/>
          </ac:picMkLst>
        </pc:picChg>
        <pc:picChg chg="add del mod">
          <ac:chgData name="ATHANASIOS MAKRIS" userId="S::p3170097@aueb.gr::f8ae1332-c7d1-47c5-be58-7fb0ffbb593a" providerId="AD" clId="Web-{74A23A8F-91FA-4B04-8777-505A0CEEB606}" dt="2022-06-09T15:45:28.630" v="180"/>
          <ac:picMkLst>
            <pc:docMk/>
            <pc:sldMk cId="2812584898" sldId="288"/>
            <ac:picMk id="9" creationId="{2C4C5E7F-58C6-9922-59F9-8247A7E164BE}"/>
          </ac:picMkLst>
        </pc:picChg>
        <pc:picChg chg="add mod">
          <ac:chgData name="ATHANASIOS MAKRIS" userId="S::p3170097@aueb.gr::f8ae1332-c7d1-47c5-be58-7fb0ffbb593a" providerId="AD" clId="Web-{74A23A8F-91FA-4B04-8777-505A0CEEB606}" dt="2022-06-09T15:49:50.840" v="220" actId="1076"/>
          <ac:picMkLst>
            <pc:docMk/>
            <pc:sldMk cId="2812584898" sldId="288"/>
            <ac:picMk id="17" creationId="{5B929034-D0E7-EDF4-4851-20F6B4901525}"/>
          </ac:picMkLst>
        </pc:picChg>
        <pc:picChg chg="add mod">
          <ac:chgData name="ATHANASIOS MAKRIS" userId="S::p3170097@aueb.gr::f8ae1332-c7d1-47c5-be58-7fb0ffbb593a" providerId="AD" clId="Web-{74A23A8F-91FA-4B04-8777-505A0CEEB606}" dt="2022-06-09T15:55:09.724" v="224"/>
          <ac:picMkLst>
            <pc:docMk/>
            <pc:sldMk cId="2812584898" sldId="288"/>
            <ac:picMk id="18" creationId="{15BC8E07-9689-840A-93BD-E9F1F66DF9A7}"/>
          </ac:picMkLst>
        </pc:picChg>
      </pc:sldChg>
      <pc:sldChg chg="add replId">
        <pc:chgData name="ATHANASIOS MAKRIS" userId="S::p3170097@aueb.gr::f8ae1332-c7d1-47c5-be58-7fb0ffbb593a" providerId="AD" clId="Web-{74A23A8F-91FA-4B04-8777-505A0CEEB606}" dt="2022-06-09T15:37:06.539" v="20"/>
        <pc:sldMkLst>
          <pc:docMk/>
          <pc:sldMk cId="762233974" sldId="290"/>
        </pc:sldMkLst>
      </pc:sldChg>
      <pc:sldChg chg="new del">
        <pc:chgData name="ATHANASIOS MAKRIS" userId="S::p3170097@aueb.gr::f8ae1332-c7d1-47c5-be58-7fb0ffbb593a" providerId="AD" clId="Web-{74A23A8F-91FA-4B04-8777-505A0CEEB606}" dt="2022-06-09T15:33:42.018" v="2"/>
        <pc:sldMkLst>
          <pc:docMk/>
          <pc:sldMk cId="1053860421" sldId="290"/>
        </pc:sldMkLst>
      </pc:sldChg>
      <pc:sldChg chg="delSp new del">
        <pc:chgData name="ATHANASIOS MAKRIS" userId="S::p3170097@aueb.gr::f8ae1332-c7d1-47c5-be58-7fb0ffbb593a" providerId="AD" clId="Web-{74A23A8F-91FA-4B04-8777-505A0CEEB606}" dt="2022-06-09T15:37:04.054" v="19"/>
        <pc:sldMkLst>
          <pc:docMk/>
          <pc:sldMk cId="2034829796" sldId="290"/>
        </pc:sldMkLst>
        <pc:spChg chg="del">
          <ac:chgData name="ATHANASIOS MAKRIS" userId="S::p3170097@aueb.gr::f8ae1332-c7d1-47c5-be58-7fb0ffbb593a" providerId="AD" clId="Web-{74A23A8F-91FA-4B04-8777-505A0CEEB606}" dt="2022-06-09T15:36:52.288" v="16"/>
          <ac:spMkLst>
            <pc:docMk/>
            <pc:sldMk cId="2034829796" sldId="290"/>
            <ac:spMk id="2" creationId="{B15E82C9-DB56-3E47-9ECB-1425479C024B}"/>
          </ac:spMkLst>
        </pc:spChg>
        <pc:spChg chg="del">
          <ac:chgData name="ATHANASIOS MAKRIS" userId="S::p3170097@aueb.gr::f8ae1332-c7d1-47c5-be58-7fb0ffbb593a" providerId="AD" clId="Web-{74A23A8F-91FA-4B04-8777-505A0CEEB606}" dt="2022-06-09T15:36:54.257" v="18"/>
          <ac:spMkLst>
            <pc:docMk/>
            <pc:sldMk cId="2034829796" sldId="290"/>
            <ac:spMk id="4" creationId="{AAC0027E-DFCD-9027-B14B-4492B9B89601}"/>
          </ac:spMkLst>
        </pc:spChg>
        <pc:spChg chg="del">
          <ac:chgData name="ATHANASIOS MAKRIS" userId="S::p3170097@aueb.gr::f8ae1332-c7d1-47c5-be58-7fb0ffbb593a" providerId="AD" clId="Web-{74A23A8F-91FA-4B04-8777-505A0CEEB606}" dt="2022-06-09T15:36:54.257" v="17"/>
          <ac:spMkLst>
            <pc:docMk/>
            <pc:sldMk cId="2034829796" sldId="290"/>
            <ac:spMk id="5" creationId="{2688729E-0CC3-E712-F311-677446C7F3B2}"/>
          </ac:spMkLst>
        </pc:spChg>
      </pc:sldChg>
      <pc:sldChg chg="addSp delSp modSp add replId">
        <pc:chgData name="ATHANASIOS MAKRIS" userId="S::p3170097@aueb.gr::f8ae1332-c7d1-47c5-be58-7fb0ffbb593a" providerId="AD" clId="Web-{74A23A8F-91FA-4B04-8777-505A0CEEB606}" dt="2022-06-09T15:59:59.106" v="241"/>
        <pc:sldMkLst>
          <pc:docMk/>
          <pc:sldMk cId="1657608267" sldId="291"/>
        </pc:sldMkLst>
        <pc:picChg chg="del">
          <ac:chgData name="ATHANASIOS MAKRIS" userId="S::p3170097@aueb.gr::f8ae1332-c7d1-47c5-be58-7fb0ffbb593a" providerId="AD" clId="Web-{74A23A8F-91FA-4B04-8777-505A0CEEB606}" dt="2022-06-09T15:57:06.242" v="227"/>
          <ac:picMkLst>
            <pc:docMk/>
            <pc:sldMk cId="1657608267" sldId="291"/>
            <ac:picMk id="3" creationId="{A18F43DC-1E97-F674-11E8-3F26727CFB9E}"/>
          </ac:picMkLst>
        </pc:picChg>
        <pc:picChg chg="add del mod">
          <ac:chgData name="ATHANASIOS MAKRIS" userId="S::p3170097@aueb.gr::f8ae1332-c7d1-47c5-be58-7fb0ffbb593a" providerId="AD" clId="Web-{74A23A8F-91FA-4B04-8777-505A0CEEB606}" dt="2022-06-09T15:59:55.887" v="239"/>
          <ac:picMkLst>
            <pc:docMk/>
            <pc:sldMk cId="1657608267" sldId="291"/>
            <ac:picMk id="4" creationId="{C87B61E4-E744-F611-01C0-8C1D52B650DC}"/>
          </ac:picMkLst>
        </pc:picChg>
        <pc:picChg chg="add del mod">
          <ac:chgData name="ATHANASIOS MAKRIS" userId="S::p3170097@aueb.gr::f8ae1332-c7d1-47c5-be58-7fb0ffbb593a" providerId="AD" clId="Web-{74A23A8F-91FA-4B04-8777-505A0CEEB606}" dt="2022-06-09T15:59:59.106" v="241"/>
          <ac:picMkLst>
            <pc:docMk/>
            <pc:sldMk cId="1657608267" sldId="291"/>
            <ac:picMk id="5" creationId="{FC7022BF-029D-4562-9936-5438A98C8627}"/>
          </ac:picMkLst>
        </pc:picChg>
        <pc:picChg chg="add del mod">
          <ac:chgData name="ATHANASIOS MAKRIS" userId="S::p3170097@aueb.gr::f8ae1332-c7d1-47c5-be58-7fb0ffbb593a" providerId="AD" clId="Web-{74A23A8F-91FA-4B04-8777-505A0CEEB606}" dt="2022-06-09T15:59:54.575" v="238"/>
          <ac:picMkLst>
            <pc:docMk/>
            <pc:sldMk cId="1657608267" sldId="291"/>
            <ac:picMk id="6" creationId="{F82F2A3E-E023-CEEC-D9A7-63C25BDC2824}"/>
          </ac:picMkLst>
        </pc:picChg>
        <pc:picChg chg="add del mod">
          <ac:chgData name="ATHANASIOS MAKRIS" userId="S::p3170097@aueb.gr::f8ae1332-c7d1-47c5-be58-7fb0ffbb593a" providerId="AD" clId="Web-{74A23A8F-91FA-4B04-8777-505A0CEEB606}" dt="2022-06-09T15:59:57.434" v="240"/>
          <ac:picMkLst>
            <pc:docMk/>
            <pc:sldMk cId="1657608267" sldId="291"/>
            <ac:picMk id="7" creationId="{6591FA57-93D6-9831-AE53-F4EC7FA3D67F}"/>
          </ac:picMkLst>
        </pc:picChg>
      </pc:sldChg>
    </pc:docChg>
  </pc:docChgLst>
  <pc:docChgLst>
    <pc:chgData name="p3170097@aueb.gr" userId="f8ae1332-c7d1-47c5-be58-7fb0ffbb593a" providerId="ADAL" clId="{440D3B5C-89FB-4863-8A56-15AF90E7855F}"/>
    <pc:docChg chg="undo custSel modSld">
      <pc:chgData name="p3170097@aueb.gr" userId="f8ae1332-c7d1-47c5-be58-7fb0ffbb593a" providerId="ADAL" clId="{440D3B5C-89FB-4863-8A56-15AF90E7855F}" dt="2022-06-09T16:36:39.426" v="439" actId="207"/>
      <pc:docMkLst>
        <pc:docMk/>
      </pc:docMkLst>
      <pc:sldChg chg="addSp delSp modSp mod">
        <pc:chgData name="p3170097@aueb.gr" userId="f8ae1332-c7d1-47c5-be58-7fb0ffbb593a" providerId="ADAL" clId="{440D3B5C-89FB-4863-8A56-15AF90E7855F}" dt="2022-06-09T16:36:39.426" v="439" actId="207"/>
        <pc:sldMkLst>
          <pc:docMk/>
          <pc:sldMk cId="1657608267" sldId="291"/>
        </pc:sldMkLst>
        <pc:graphicFrameChg chg="add del mod">
          <ac:chgData name="p3170097@aueb.gr" userId="f8ae1332-c7d1-47c5-be58-7fb0ffbb593a" providerId="ADAL" clId="{440D3B5C-89FB-4863-8A56-15AF90E7855F}" dt="2022-06-09T16:36:39.426" v="439" actId="207"/>
          <ac:graphicFrameMkLst>
            <pc:docMk/>
            <pc:sldMk cId="1657608267" sldId="291"/>
            <ac:graphicFrameMk id="5" creationId="{012355AC-D998-761D-AD76-FB0CEB976CAE}"/>
          </ac:graphicFrameMkLst>
        </pc:graphicFrameChg>
        <pc:graphicFrameChg chg="add del mod">
          <ac:chgData name="p3170097@aueb.gr" userId="f8ae1332-c7d1-47c5-be58-7fb0ffbb593a" providerId="ADAL" clId="{440D3B5C-89FB-4863-8A56-15AF90E7855F}" dt="2022-06-09T16:10:22.609" v="136" actId="478"/>
          <ac:graphicFrameMkLst>
            <pc:docMk/>
            <pc:sldMk cId="1657608267" sldId="291"/>
            <ac:graphicFrameMk id="6" creationId="{8A641333-FBF3-0AEC-6AD0-F7EA18445C3F}"/>
          </ac:graphicFrameMkLst>
        </pc:graphicFrameChg>
        <pc:graphicFrameChg chg="add del mod">
          <ac:chgData name="p3170097@aueb.gr" userId="f8ae1332-c7d1-47c5-be58-7fb0ffbb593a" providerId="ADAL" clId="{440D3B5C-89FB-4863-8A56-15AF90E7855F}" dt="2022-06-09T16:10:20.835" v="135" actId="478"/>
          <ac:graphicFrameMkLst>
            <pc:docMk/>
            <pc:sldMk cId="1657608267" sldId="291"/>
            <ac:graphicFrameMk id="7" creationId="{0CFAC8B2-3B41-5C38-B907-2FEE7D01E099}"/>
          </ac:graphicFrameMkLst>
        </pc:graphicFrameChg>
        <pc:graphicFrameChg chg="add del mod">
          <ac:chgData name="p3170097@aueb.gr" userId="f8ae1332-c7d1-47c5-be58-7fb0ffbb593a" providerId="ADAL" clId="{440D3B5C-89FB-4863-8A56-15AF90E7855F}" dt="2022-06-09T16:10:24.270" v="137" actId="478"/>
          <ac:graphicFrameMkLst>
            <pc:docMk/>
            <pc:sldMk cId="1657608267" sldId="291"/>
            <ac:graphicFrameMk id="8" creationId="{1422EA88-3A75-F073-55C9-EEBDD9DA637B}"/>
          </ac:graphicFrameMkLst>
        </pc:graphicFrameChg>
        <pc:graphicFrameChg chg="add del mod">
          <ac:chgData name="p3170097@aueb.gr" userId="f8ae1332-c7d1-47c5-be58-7fb0ffbb593a" providerId="ADAL" clId="{440D3B5C-89FB-4863-8A56-15AF90E7855F}" dt="2022-06-09T16:12:50.328" v="156" actId="478"/>
          <ac:graphicFrameMkLst>
            <pc:docMk/>
            <pc:sldMk cId="1657608267" sldId="291"/>
            <ac:graphicFrameMk id="9" creationId="{42A18121-05F3-5CB2-BC34-90051CCD7FBA}"/>
          </ac:graphicFrameMkLst>
        </pc:graphicFrameChg>
        <pc:graphicFrameChg chg="add mod">
          <ac:chgData name="p3170097@aueb.gr" userId="f8ae1332-c7d1-47c5-be58-7fb0ffbb593a" providerId="ADAL" clId="{440D3B5C-89FB-4863-8A56-15AF90E7855F}" dt="2022-06-09T16:35:41.136" v="436" actId="207"/>
          <ac:graphicFrameMkLst>
            <pc:docMk/>
            <pc:sldMk cId="1657608267" sldId="291"/>
            <ac:graphicFrameMk id="10" creationId="{6C8B53D7-2155-FE71-1B9D-9DE6BB250646}"/>
          </ac:graphicFrameMkLst>
        </pc:graphicFrameChg>
        <pc:graphicFrameChg chg="add del mod">
          <ac:chgData name="p3170097@aueb.gr" userId="f8ae1332-c7d1-47c5-be58-7fb0ffbb593a" providerId="ADAL" clId="{440D3B5C-89FB-4863-8A56-15AF90E7855F}" dt="2022-06-09T16:13:18.479" v="163" actId="478"/>
          <ac:graphicFrameMkLst>
            <pc:docMk/>
            <pc:sldMk cId="1657608267" sldId="291"/>
            <ac:graphicFrameMk id="11" creationId="{ECB82456-15F3-823F-5B46-494E0ED216B2}"/>
          </ac:graphicFrameMkLst>
        </pc:graphicFrameChg>
        <pc:graphicFrameChg chg="add mod">
          <ac:chgData name="p3170097@aueb.gr" userId="f8ae1332-c7d1-47c5-be58-7fb0ffbb593a" providerId="ADAL" clId="{440D3B5C-89FB-4863-8A56-15AF90E7855F}" dt="2022-06-09T16:13:14.426" v="162"/>
          <ac:graphicFrameMkLst>
            <pc:docMk/>
            <pc:sldMk cId="1657608267" sldId="291"/>
            <ac:graphicFrameMk id="12" creationId="{50B5694A-A09B-A343-09D7-5CBC8C0B7FC9}"/>
          </ac:graphicFrameMkLst>
        </pc:graphicFrameChg>
        <pc:graphicFrameChg chg="add mod">
          <ac:chgData name="p3170097@aueb.gr" userId="f8ae1332-c7d1-47c5-be58-7fb0ffbb593a" providerId="ADAL" clId="{440D3B5C-89FB-4863-8A56-15AF90E7855F}" dt="2022-06-09T16:27:02.841" v="305" actId="1076"/>
          <ac:graphicFrameMkLst>
            <pc:docMk/>
            <pc:sldMk cId="1657608267" sldId="291"/>
            <ac:graphicFrameMk id="13" creationId="{EE94DEB3-12CA-299C-72A3-D6ACC8AA0FE0}"/>
          </ac:graphicFrameMkLst>
        </pc:graphicFrameChg>
        <pc:graphicFrameChg chg="add mod">
          <ac:chgData name="p3170097@aueb.gr" userId="f8ae1332-c7d1-47c5-be58-7fb0ffbb593a" providerId="ADAL" clId="{440D3B5C-89FB-4863-8A56-15AF90E7855F}" dt="2022-06-09T16:31:42.248" v="428" actId="1957"/>
          <ac:graphicFrameMkLst>
            <pc:docMk/>
            <pc:sldMk cId="1657608267" sldId="291"/>
            <ac:graphicFrameMk id="14" creationId="{83721805-D62B-E590-4D40-3E13A94DDDEB}"/>
          </ac:graphicFrameMkLst>
        </pc:graphicFrameChg>
      </pc:sldChg>
    </pc:docChg>
  </pc:docChgLst>
  <pc:docChgLst>
    <pc:chgData name="Επισκέπτης" userId="S::urn:spo:anon#586612dfee29bc09ab1e60f720b413491828324f24fb405a3e86a3897de5e368::" providerId="AD" clId="Web-{C04724EE-86F2-4B95-8D69-5D6683048543}"/>
    <pc:docChg chg="modSld">
      <pc:chgData name="Επισκέπτης" userId="S::urn:spo:anon#586612dfee29bc09ab1e60f720b413491828324f24fb405a3e86a3897de5e368::" providerId="AD" clId="Web-{C04724EE-86F2-4B95-8D69-5D6683048543}" dt="2022-06-09T19:11:46.947" v="3"/>
      <pc:docMkLst>
        <pc:docMk/>
      </pc:docMkLst>
      <pc:sldChg chg="modSp">
        <pc:chgData name="Επισκέπτης" userId="S::urn:spo:anon#586612dfee29bc09ab1e60f720b413491828324f24fb405a3e86a3897de5e368::" providerId="AD" clId="Web-{C04724EE-86F2-4B95-8D69-5D6683048543}" dt="2022-06-09T19:11:46.947" v="3"/>
        <pc:sldMkLst>
          <pc:docMk/>
          <pc:sldMk cId="4080290360" sldId="297"/>
        </pc:sldMkLst>
        <pc:spChg chg="mod">
          <ac:chgData name="Επισκέπτης" userId="S::urn:spo:anon#586612dfee29bc09ab1e60f720b413491828324f24fb405a3e86a3897de5e368::" providerId="AD" clId="Web-{C04724EE-86F2-4B95-8D69-5D6683048543}" dt="2022-06-09T19:11:34.369" v="1"/>
          <ac:spMkLst>
            <pc:docMk/>
            <pc:sldMk cId="4080290360" sldId="297"/>
            <ac:spMk id="18" creationId="{EF3ECE72-7E8F-2C01-735C-45B2FA30DD4E}"/>
          </ac:spMkLst>
        </pc:spChg>
        <pc:spChg chg="mod">
          <ac:chgData name="Επισκέπτης" userId="S::urn:spo:anon#586612dfee29bc09ab1e60f720b413491828324f24fb405a3e86a3897de5e368::" providerId="AD" clId="Web-{C04724EE-86F2-4B95-8D69-5D6683048543}" dt="2022-06-09T19:11:46.947" v="3"/>
          <ac:spMkLst>
            <pc:docMk/>
            <pc:sldMk cId="4080290360" sldId="297"/>
            <ac:spMk id="19" creationId="{6134DDFC-2EAE-B2F7-8BC3-0459461DE804}"/>
          </ac:spMkLst>
        </pc:spChg>
      </pc:sldChg>
    </pc:docChg>
  </pc:docChgLst>
  <pc:docChgLst>
    <pc:chgData name="Επισκέπτης" userId="S::urn:spo:anon#586612dfee29bc09ab1e60f720b413491828324f24fb405a3e86a3897de5e368::" providerId="AD" clId="Web-{7168C6B5-AACA-5136-C004-A9A5C2D0FCB5}"/>
    <pc:docChg chg="addSld delSld modSld">
      <pc:chgData name="Επισκέπτης" userId="S::urn:spo:anon#586612dfee29bc09ab1e60f720b413491828324f24fb405a3e86a3897de5e368::" providerId="AD" clId="Web-{7168C6B5-AACA-5136-C004-A9A5C2D0FCB5}" dt="2022-06-09T17:25:57.968" v="619" actId="14100"/>
      <pc:docMkLst>
        <pc:docMk/>
      </pc:docMkLst>
      <pc:sldChg chg="modSp">
        <pc:chgData name="Επισκέπτης" userId="S::urn:spo:anon#586612dfee29bc09ab1e60f720b413491828324f24fb405a3e86a3897de5e368::" providerId="AD" clId="Web-{7168C6B5-AACA-5136-C004-A9A5C2D0FCB5}" dt="2022-06-09T16:44:26.732" v="263" actId="20577"/>
        <pc:sldMkLst>
          <pc:docMk/>
          <pc:sldMk cId="1984231009" sldId="259"/>
        </pc:sldMkLst>
        <pc:spChg chg="mod">
          <ac:chgData name="Επισκέπτης" userId="S::urn:spo:anon#586612dfee29bc09ab1e60f720b413491828324f24fb405a3e86a3897de5e368::" providerId="AD" clId="Web-{7168C6B5-AACA-5136-C004-A9A5C2D0FCB5}" dt="2022-06-09T16:44:26.732" v="263" actId="20577"/>
          <ac:spMkLst>
            <pc:docMk/>
            <pc:sldMk cId="1984231009" sldId="259"/>
            <ac:spMk id="3" creationId="{9A9DA2D1-994D-4AB7-87F1-A6FB5D623E01}"/>
          </ac:spMkLst>
        </pc:spChg>
      </pc:sldChg>
      <pc:sldChg chg="modSp">
        <pc:chgData name="Επισκέπτης" userId="S::urn:spo:anon#586612dfee29bc09ab1e60f720b413491828324f24fb405a3e86a3897de5e368::" providerId="AD" clId="Web-{7168C6B5-AACA-5136-C004-A9A5C2D0FCB5}" dt="2022-06-09T16:47:03.065" v="459" actId="20577"/>
        <pc:sldMkLst>
          <pc:docMk/>
          <pc:sldMk cId="2704337572" sldId="260"/>
        </pc:sldMkLst>
        <pc:spChg chg="mod">
          <ac:chgData name="Επισκέπτης" userId="S::urn:spo:anon#586612dfee29bc09ab1e60f720b413491828324f24fb405a3e86a3897de5e368::" providerId="AD" clId="Web-{7168C6B5-AACA-5136-C004-A9A5C2D0FCB5}" dt="2022-06-09T16:47:03.065" v="459" actId="20577"/>
          <ac:spMkLst>
            <pc:docMk/>
            <pc:sldMk cId="2704337572" sldId="260"/>
            <ac:spMk id="5" creationId="{00CF1DCA-E4B9-4FEB-8B5A-00A83758B771}"/>
          </ac:spMkLst>
        </pc:spChg>
      </pc:sldChg>
      <pc:sldChg chg="modSp">
        <pc:chgData name="Επισκέπτης" userId="S::urn:spo:anon#586612dfee29bc09ab1e60f720b413491828324f24fb405a3e86a3897de5e368::" providerId="AD" clId="Web-{7168C6B5-AACA-5136-C004-A9A5C2D0FCB5}" dt="2022-06-09T16:47:52.597" v="525" actId="20577"/>
        <pc:sldMkLst>
          <pc:docMk/>
          <pc:sldMk cId="3161911150" sldId="261"/>
        </pc:sldMkLst>
        <pc:spChg chg="mod">
          <ac:chgData name="Επισκέπτης" userId="S::urn:spo:anon#586612dfee29bc09ab1e60f720b413491828324f24fb405a3e86a3897de5e368::" providerId="AD" clId="Web-{7168C6B5-AACA-5136-C004-A9A5C2D0FCB5}" dt="2022-06-09T16:47:23.690" v="486" actId="20577"/>
          <ac:spMkLst>
            <pc:docMk/>
            <pc:sldMk cId="3161911150" sldId="261"/>
            <ac:spMk id="10" creationId="{CB8C2489-4C28-4A80-9F6E-875452B0C83B}"/>
          </ac:spMkLst>
        </pc:spChg>
        <pc:spChg chg="mod">
          <ac:chgData name="Επισκέπτης" userId="S::urn:spo:anon#586612dfee29bc09ab1e60f720b413491828324f24fb405a3e86a3897de5e368::" providerId="AD" clId="Web-{7168C6B5-AACA-5136-C004-A9A5C2D0FCB5}" dt="2022-06-09T16:47:52.597" v="525" actId="20577"/>
          <ac:spMkLst>
            <pc:docMk/>
            <pc:sldMk cId="3161911150" sldId="261"/>
            <ac:spMk id="14" creationId="{E6642833-0C4D-49DE-99DB-E59E9EE7BE48}"/>
          </ac:spMkLst>
        </pc:spChg>
      </pc:sldChg>
      <pc:sldChg chg="addSp delSp modSp">
        <pc:chgData name="Επισκέπτης" userId="S::urn:spo:anon#586612dfee29bc09ab1e60f720b413491828324f24fb405a3e86a3897de5e368::" providerId="AD" clId="Web-{7168C6B5-AACA-5136-C004-A9A5C2D0FCB5}" dt="2022-06-09T16:39:27.505" v="52" actId="1076"/>
        <pc:sldMkLst>
          <pc:docMk/>
          <pc:sldMk cId="3456809286" sldId="278"/>
        </pc:sldMkLst>
        <pc:spChg chg="add mod">
          <ac:chgData name="Επισκέπτης" userId="S::urn:spo:anon#586612dfee29bc09ab1e60f720b413491828324f24fb405a3e86a3897de5e368::" providerId="AD" clId="Web-{7168C6B5-AACA-5136-C004-A9A5C2D0FCB5}" dt="2022-06-09T16:39:16.582" v="49"/>
          <ac:spMkLst>
            <pc:docMk/>
            <pc:sldMk cId="3456809286" sldId="278"/>
            <ac:spMk id="4" creationId="{C051DEB2-4A11-9A05-046B-C21F81E978A3}"/>
          </ac:spMkLst>
        </pc:spChg>
        <pc:spChg chg="mod">
          <ac:chgData name="Επισκέπτης" userId="S::urn:spo:anon#586612dfee29bc09ab1e60f720b413491828324f24fb405a3e86a3897de5e368::" providerId="AD" clId="Web-{7168C6B5-AACA-5136-C004-A9A5C2D0FCB5}" dt="2022-06-09T16:39:00.770" v="48" actId="20577"/>
          <ac:spMkLst>
            <pc:docMk/>
            <pc:sldMk cId="3456809286" sldId="278"/>
            <ac:spMk id="5" creationId="{C9857702-D4F7-460C-9B02-C07897E60321}"/>
          </ac:spMkLst>
        </pc:spChg>
        <pc:spChg chg="mod">
          <ac:chgData name="Επισκέπτης" userId="S::urn:spo:anon#586612dfee29bc09ab1e60f720b413491828324f24fb405a3e86a3897de5e368::" providerId="AD" clId="Web-{7168C6B5-AACA-5136-C004-A9A5C2D0FCB5}" dt="2022-06-09T16:39:27.505" v="52" actId="1076"/>
          <ac:spMkLst>
            <pc:docMk/>
            <pc:sldMk cId="3456809286" sldId="278"/>
            <ac:spMk id="6" creationId="{9E8064C2-698C-4F56-B604-A2A8AE3D7C21}"/>
          </ac:spMkLst>
        </pc:spChg>
        <pc:spChg chg="del">
          <ac:chgData name="Επισκέπτης" userId="S::urn:spo:anon#586612dfee29bc09ab1e60f720b413491828324f24fb405a3e86a3897de5e368::" providerId="AD" clId="Web-{7168C6B5-AACA-5136-C004-A9A5C2D0FCB5}" dt="2022-06-09T16:39:16.582" v="49"/>
          <ac:spMkLst>
            <pc:docMk/>
            <pc:sldMk cId="3456809286" sldId="278"/>
            <ac:spMk id="8" creationId="{56D36886-65A3-42CD-990B-789C9200A4BB}"/>
          </ac:spMkLst>
        </pc:spChg>
        <pc:spChg chg="del mod">
          <ac:chgData name="Επισκέπτης" userId="S::urn:spo:anon#586612dfee29bc09ab1e60f720b413491828324f24fb405a3e86a3897de5e368::" providerId="AD" clId="Web-{7168C6B5-AACA-5136-C004-A9A5C2D0FCB5}" dt="2022-06-09T16:39:19.723" v="51"/>
          <ac:spMkLst>
            <pc:docMk/>
            <pc:sldMk cId="3456809286" sldId="278"/>
            <ac:spMk id="9" creationId="{E641CB99-F65E-4FA5-89A7-CDA63B042DA4}"/>
          </ac:spMkLst>
        </pc:spChg>
        <pc:spChg chg="add mod">
          <ac:chgData name="Επισκέπτης" userId="S::urn:spo:anon#586612dfee29bc09ab1e60f720b413491828324f24fb405a3e86a3897de5e368::" providerId="AD" clId="Web-{7168C6B5-AACA-5136-C004-A9A5C2D0FCB5}" dt="2022-06-09T16:39:19.723" v="51"/>
          <ac:spMkLst>
            <pc:docMk/>
            <pc:sldMk cId="3456809286" sldId="278"/>
            <ac:spMk id="12" creationId="{007B39F9-7990-2BDE-F90C-36401E75C5FA}"/>
          </ac:spMkLst>
        </pc:spChg>
      </pc:sldChg>
      <pc:sldChg chg="addSp delSp modSp">
        <pc:chgData name="Επισκέπτης" userId="S::urn:spo:anon#586612dfee29bc09ab1e60f720b413491828324f24fb405a3e86a3897de5e368::" providerId="AD" clId="Web-{7168C6B5-AACA-5136-C004-A9A5C2D0FCB5}" dt="2022-06-09T17:25:57.968" v="619" actId="14100"/>
        <pc:sldMkLst>
          <pc:docMk/>
          <pc:sldMk cId="762233974" sldId="290"/>
        </pc:sldMkLst>
        <pc:spChg chg="add del mod">
          <ac:chgData name="Επισκέπτης" userId="S::urn:spo:anon#586612dfee29bc09ab1e60f720b413491828324f24fb405a3e86a3897de5e368::" providerId="AD" clId="Web-{7168C6B5-AACA-5136-C004-A9A5C2D0FCB5}" dt="2022-06-09T16:51:30.416" v="539"/>
          <ac:spMkLst>
            <pc:docMk/>
            <pc:sldMk cId="762233974" sldId="290"/>
            <ac:spMk id="5" creationId="{8FC6FECA-A065-FDE4-E2BF-2898048D351A}"/>
          </ac:spMkLst>
        </pc:spChg>
        <pc:spChg chg="add del mod">
          <ac:chgData name="Επισκέπτης" userId="S::urn:spo:anon#586612dfee29bc09ab1e60f720b413491828324f24fb405a3e86a3897de5e368::" providerId="AD" clId="Web-{7168C6B5-AACA-5136-C004-A9A5C2D0FCB5}" dt="2022-06-09T16:51:30.416" v="538"/>
          <ac:spMkLst>
            <pc:docMk/>
            <pc:sldMk cId="762233974" sldId="290"/>
            <ac:spMk id="7" creationId="{A5DD71F5-8DC0-A250-8186-49100C46E3C4}"/>
          </ac:spMkLst>
        </pc:spChg>
        <pc:picChg chg="add mod">
          <ac:chgData name="Επισκέπτης" userId="S::urn:spo:anon#586612dfee29bc09ab1e60f720b413491828324f24fb405a3e86a3897de5e368::" providerId="AD" clId="Web-{7168C6B5-AACA-5136-C004-A9A5C2D0FCB5}" dt="2022-06-09T17:25:57.968" v="619" actId="14100"/>
          <ac:picMkLst>
            <pc:docMk/>
            <pc:sldMk cId="762233974" sldId="290"/>
            <ac:picMk id="3" creationId="{375B3EE9-1B6F-F6F8-97F6-2E03F833908D}"/>
          </ac:picMkLst>
        </pc:picChg>
        <pc:picChg chg="mod">
          <ac:chgData name="Επισκέπτης" userId="S::urn:spo:anon#586612dfee29bc09ab1e60f720b413491828324f24fb405a3e86a3897de5e368::" providerId="AD" clId="Web-{7168C6B5-AACA-5136-C004-A9A5C2D0FCB5}" dt="2022-06-09T16:51:03.931" v="531" actId="1076"/>
          <ac:picMkLst>
            <pc:docMk/>
            <pc:sldMk cId="762233974" sldId="290"/>
            <ac:picMk id="3" creationId="{A18F43DC-1E97-F674-11E8-3F26727CFB9E}"/>
          </ac:picMkLst>
        </pc:picChg>
        <pc:picChg chg="add del mod">
          <ac:chgData name="Επισκέπτης" userId="S::urn:spo:anon#586612dfee29bc09ab1e60f720b413491828324f24fb405a3e86a3897de5e368::" providerId="AD" clId="Web-{7168C6B5-AACA-5136-C004-A9A5C2D0FCB5}" dt="2022-06-09T16:51:30.416" v="537"/>
          <ac:picMkLst>
            <pc:docMk/>
            <pc:sldMk cId="762233974" sldId="290"/>
            <ac:picMk id="9" creationId="{5C7335E1-78B9-515E-DC38-1DF8C08C78AF}"/>
          </ac:picMkLst>
        </pc:picChg>
      </pc:sldChg>
      <pc:sldChg chg="addSp delSp modSp add replId">
        <pc:chgData name="Επισκέπτης" userId="S::urn:spo:anon#586612dfee29bc09ab1e60f720b413491828324f24fb405a3e86a3897de5e368::" providerId="AD" clId="Web-{7168C6B5-AACA-5136-C004-A9A5C2D0FCB5}" dt="2022-06-09T17:17:51.547" v="612" actId="1076"/>
        <pc:sldMkLst>
          <pc:docMk/>
          <pc:sldMk cId="1313662946" sldId="292"/>
        </pc:sldMkLst>
        <pc:spChg chg="add del mod">
          <ac:chgData name="Επισκέπτης" userId="S::urn:spo:anon#586612dfee29bc09ab1e60f720b413491828324f24fb405a3e86a3897de5e368::" providerId="AD" clId="Web-{7168C6B5-AACA-5136-C004-A9A5C2D0FCB5}" dt="2022-06-09T16:52:43.684" v="549"/>
          <ac:spMkLst>
            <pc:docMk/>
            <pc:sldMk cId="1313662946" sldId="292"/>
            <ac:spMk id="4" creationId="{BB9226A8-9DF3-0F5C-5948-1009DBA2628C}"/>
          </ac:spMkLst>
        </pc:spChg>
        <pc:spChg chg="add del mod">
          <ac:chgData name="Επισκέπτης" userId="S::urn:spo:anon#586612dfee29bc09ab1e60f720b413491828324f24fb405a3e86a3897de5e368::" providerId="AD" clId="Web-{7168C6B5-AACA-5136-C004-A9A5C2D0FCB5}" dt="2022-06-09T16:52:30.512" v="548"/>
          <ac:spMkLst>
            <pc:docMk/>
            <pc:sldMk cId="1313662946" sldId="292"/>
            <ac:spMk id="5" creationId="{45B57D3E-09AF-E66E-41D4-14BD6DC65E1F}"/>
          </ac:spMkLst>
        </pc:spChg>
        <pc:spChg chg="add del mod">
          <ac:chgData name="Επισκέπτης" userId="S::urn:spo:anon#586612dfee29bc09ab1e60f720b413491828324f24fb405a3e86a3897de5e368::" providerId="AD" clId="Web-{7168C6B5-AACA-5136-C004-A9A5C2D0FCB5}" dt="2022-06-09T16:59:27.603" v="583"/>
          <ac:spMkLst>
            <pc:docMk/>
            <pc:sldMk cId="1313662946" sldId="292"/>
            <ac:spMk id="8" creationId="{3EDF86EA-5523-4475-3872-AC7916FF785D}"/>
          </ac:spMkLst>
        </pc:spChg>
        <pc:spChg chg="add del mod">
          <ac:chgData name="Επισκέπτης" userId="S::urn:spo:anon#586612dfee29bc09ab1e60f720b413491828324f24fb405a3e86a3897de5e368::" providerId="AD" clId="Web-{7168C6B5-AACA-5136-C004-A9A5C2D0FCB5}" dt="2022-06-09T16:59:24.681" v="582"/>
          <ac:spMkLst>
            <pc:docMk/>
            <pc:sldMk cId="1313662946" sldId="292"/>
            <ac:spMk id="10" creationId="{9173BDC1-E313-4890-8385-4EA1FB6A254F}"/>
          </ac:spMkLst>
        </pc:spChg>
        <pc:spChg chg="add del mod">
          <ac:chgData name="Επισκέπτης" userId="S::urn:spo:anon#586612dfee29bc09ab1e60f720b413491828324f24fb405a3e86a3897de5e368::" providerId="AD" clId="Web-{7168C6B5-AACA-5136-C004-A9A5C2D0FCB5}" dt="2022-06-09T16:59:34.604" v="586"/>
          <ac:spMkLst>
            <pc:docMk/>
            <pc:sldMk cId="1313662946" sldId="292"/>
            <ac:spMk id="14" creationId="{E08AE879-1061-BA2F-E2B6-C34EC64B6985}"/>
          </ac:spMkLst>
        </pc:spChg>
        <pc:spChg chg="add del mod">
          <ac:chgData name="Επισκέπτης" userId="S::urn:spo:anon#586612dfee29bc09ab1e60f720b413491828324f24fb405a3e86a3897de5e368::" providerId="AD" clId="Web-{7168C6B5-AACA-5136-C004-A9A5C2D0FCB5}" dt="2022-06-09T16:59:32.822" v="585"/>
          <ac:spMkLst>
            <pc:docMk/>
            <pc:sldMk cId="1313662946" sldId="292"/>
            <ac:spMk id="16" creationId="{389A7A60-4AB4-1348-24E9-1BC26DB35D9D}"/>
          </ac:spMkLst>
        </pc:spChg>
        <pc:spChg chg="add mod">
          <ac:chgData name="Επισκέπτης" userId="S::urn:spo:anon#586612dfee29bc09ab1e60f720b413491828324f24fb405a3e86a3897de5e368::" providerId="AD" clId="Web-{7168C6B5-AACA-5136-C004-A9A5C2D0FCB5}" dt="2022-06-09T17:07:15.476" v="610" actId="20577"/>
          <ac:spMkLst>
            <pc:docMk/>
            <pc:sldMk cId="1313662946" sldId="292"/>
            <ac:spMk id="19" creationId="{9DB7F8B9-F500-4E2C-D2F1-FA4A6C9C1A57}"/>
          </ac:spMkLst>
        </pc:spChg>
        <pc:spChg chg="add mod">
          <ac:chgData name="Επισκέπτης" userId="S::urn:spo:anon#586612dfee29bc09ab1e60f720b413491828324f24fb405a3e86a3897de5e368::" providerId="AD" clId="Web-{7168C6B5-AACA-5136-C004-A9A5C2D0FCB5}" dt="2022-06-09T17:05:34.723" v="608" actId="20577"/>
          <ac:spMkLst>
            <pc:docMk/>
            <pc:sldMk cId="1313662946" sldId="292"/>
            <ac:spMk id="21" creationId="{D8248D8D-0186-67EA-CD60-586A1AE2B2E1}"/>
          </ac:spMkLst>
        </pc:spChg>
        <pc:picChg chg="del mod modCrop">
          <ac:chgData name="Επισκέπτης" userId="S::urn:spo:anon#586612dfee29bc09ab1e60f720b413491828324f24fb405a3e86a3897de5e368::" providerId="AD" clId="Web-{7168C6B5-AACA-5136-C004-A9A5C2D0FCB5}" dt="2022-06-09T17:04:06.815" v="587"/>
          <ac:picMkLst>
            <pc:docMk/>
            <pc:sldMk cId="1313662946" sldId="292"/>
            <ac:picMk id="3" creationId="{A18F43DC-1E97-F674-11E8-3F26727CFB9E}"/>
          </ac:picMkLst>
        </pc:picChg>
        <pc:picChg chg="add del">
          <ac:chgData name="Επισκέπτης" userId="S::urn:spo:anon#586612dfee29bc09ab1e60f720b413491828324f24fb405a3e86a3897de5e368::" providerId="AD" clId="Web-{7168C6B5-AACA-5136-C004-A9A5C2D0FCB5}" dt="2022-06-09T16:59:28.822" v="584"/>
          <ac:picMkLst>
            <pc:docMk/>
            <pc:sldMk cId="1313662946" sldId="292"/>
            <ac:picMk id="12" creationId="{4AB2F4C5-1190-A250-0F94-7D529D87DDA3}"/>
          </ac:picMkLst>
        </pc:picChg>
        <pc:picChg chg="add mod">
          <ac:chgData name="Επισκέπτης" userId="S::urn:spo:anon#586612dfee29bc09ab1e60f720b413491828324f24fb405a3e86a3897de5e368::" providerId="AD" clId="Web-{7168C6B5-AACA-5136-C004-A9A5C2D0FCB5}" dt="2022-06-09T17:17:51.547" v="612" actId="1076"/>
          <ac:picMkLst>
            <pc:docMk/>
            <pc:sldMk cId="1313662946" sldId="292"/>
            <ac:picMk id="17" creationId="{B478EAE3-A565-FA5E-7E02-42654A7AAA6C}"/>
          </ac:picMkLst>
        </pc:picChg>
        <pc:picChg chg="add del mod">
          <ac:chgData name="Επισκέπτης" userId="S::urn:spo:anon#586612dfee29bc09ab1e60f720b413491828324f24fb405a3e86a3897de5e368::" providerId="AD" clId="Web-{7168C6B5-AACA-5136-C004-A9A5C2D0FCB5}" dt="2022-06-09T17:16:32.701" v="611"/>
          <ac:picMkLst>
            <pc:docMk/>
            <pc:sldMk cId="1313662946" sldId="292"/>
            <ac:picMk id="23" creationId="{98EE4D1F-62DD-CE54-F2D9-8F9EC7563F52}"/>
          </ac:picMkLst>
        </pc:picChg>
        <pc:inkChg chg="add del">
          <ac:chgData name="Επισκέπτης" userId="S::urn:spo:anon#586612dfee29bc09ab1e60f720b413491828324f24fb405a3e86a3897de5e368::" providerId="AD" clId="Web-{7168C6B5-AACA-5136-C004-A9A5C2D0FCB5}" dt="2022-06-09T16:55:38.175" v="564"/>
          <ac:inkMkLst>
            <pc:docMk/>
            <pc:sldMk cId="1313662946" sldId="292"/>
            <ac:inkMk id="6" creationId="{0B1A38FA-5598-D701-9841-792071FFFF39}"/>
          </ac:inkMkLst>
        </pc:inkChg>
      </pc:sldChg>
      <pc:sldChg chg="new del">
        <pc:chgData name="Επισκέπτης" userId="S::urn:spo:anon#586612dfee29bc09ab1e60f720b413491828324f24fb405a3e86a3897de5e368::" providerId="AD" clId="Web-{7168C6B5-AACA-5136-C004-A9A5C2D0FCB5}" dt="2022-06-09T16:51:54.245" v="541"/>
        <pc:sldMkLst>
          <pc:docMk/>
          <pc:sldMk cId="2255673444" sldId="292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3_62CD184B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3_62CD184B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3_62CD184B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3_62CD184B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Πόσες φορές βγαίνετε στην διάρκεια ενός μήνα.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accent2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Φύλλο1!$B$1</c:f>
              <c:strCache>
                <c:ptCount val="1"/>
                <c:pt idx="0">
                  <c:v>Πωλήσεις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922E-4119-96EE-E52C48C2FCC8}"/>
              </c:ext>
            </c:extLst>
          </c:dPt>
          <c:dPt>
            <c:idx val="1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22E-4119-96EE-E52C48C2FCC8}"/>
              </c:ext>
            </c:extLst>
          </c:dPt>
          <c:dPt>
            <c:idx val="2"/>
            <c:bubble3D val="0"/>
            <c:spPr>
              <a:solidFill>
                <a:srgbClr val="33CCCC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922E-4119-96EE-E52C48C2FCC8}"/>
              </c:ext>
            </c:extLst>
          </c:dPt>
          <c:dPt>
            <c:idx val="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22E-4119-96EE-E52C48C2FCC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000E06E-6810-493D-B674-B326CADA6BC6}" type="PERCENTAGE">
                      <a:rPr lang="en-US" sz="2000" b="1">
                        <a:solidFill>
                          <a:srgbClr val="FFF6E7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922E-4119-96EE-E52C48C2FCC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76039FD-C93F-44D5-8A57-299748A5E27A}" type="PERCENTAGE">
                      <a:rPr lang="en-US" sz="2000" b="1">
                        <a:solidFill>
                          <a:srgbClr val="FFF6E7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22E-4119-96EE-E52C48C2FCC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8BF964C-3A93-4E5A-BFD7-57567C1D6932}" type="PERCENTAGE">
                      <a:rPr lang="en-US" sz="2000" b="1">
                        <a:solidFill>
                          <a:srgbClr val="FFF6E7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22E-4119-96EE-E52C48C2FCC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2BC6ECC-2E21-4142-ADDB-A48CE7F5667E}" type="PERCENTAGE">
                      <a:rPr lang="en-US" sz="1800" b="1">
                        <a:solidFill>
                          <a:srgbClr val="FFF6E7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22E-4119-96EE-E52C48C2FC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Φύλλο1!$A$2:$A$5</c:f>
              <c:strCache>
                <c:ptCount val="4"/>
                <c:pt idx="0">
                  <c:v>&lt;4</c:v>
                </c:pt>
                <c:pt idx="1">
                  <c:v>5 έως 10</c:v>
                </c:pt>
                <c:pt idx="2">
                  <c:v>10 έως 15</c:v>
                </c:pt>
                <c:pt idx="3">
                  <c:v>&gt;15</c:v>
                </c:pt>
              </c:strCache>
            </c:strRef>
          </c:cat>
          <c:val>
            <c:numRef>
              <c:f>Φύλλο1!$B$2:$B$5</c:f>
              <c:numCache>
                <c:formatCode>General</c:formatCode>
                <c:ptCount val="4"/>
                <c:pt idx="0">
                  <c:v>22</c:v>
                </c:pt>
                <c:pt idx="1">
                  <c:v>48</c:v>
                </c:pt>
                <c:pt idx="2">
                  <c:v>15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2E-4119-96EE-E52C48C2FCC8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Εάν ναι κάνετε</a:t>
            </a:r>
            <a:r>
              <a:rPr lang="el-GR" sz="1200" baseline="0">
                <a:solidFill>
                  <a:schemeClr val="accent2">
                    <a:lumMod val="60000"/>
                    <a:lumOff val="40000"/>
                  </a:schemeClr>
                </a:solidFill>
              </a:rPr>
              <a:t> κράτηση?</a:t>
            </a:r>
            <a:endParaRPr lang="el-GR" sz="1200">
              <a:solidFill>
                <a:schemeClr val="accent2">
                  <a:lumMod val="60000"/>
                  <a:lumOff val="4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accent2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6927692277101728"/>
          <c:y val="0.17392587520388589"/>
          <c:w val="0.41094126965189959"/>
          <c:h val="0.7232564236639184"/>
        </c:manualLayout>
      </c:layout>
      <c:doughnutChart>
        <c:varyColors val="1"/>
        <c:ser>
          <c:idx val="0"/>
          <c:order val="0"/>
          <c:tx>
            <c:strRef>
              <c:f>Φύλλο1!$B$1</c:f>
              <c:strCache>
                <c:ptCount val="1"/>
                <c:pt idx="0">
                  <c:v>Πωλήσεις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922E-4119-96EE-E52C48C2FCC8}"/>
              </c:ext>
            </c:extLst>
          </c:dPt>
          <c:dPt>
            <c:idx val="1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22E-4119-96EE-E52C48C2FCC8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922E-4119-96EE-E52C48C2FCC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22E-4119-96EE-E52C48C2FCC8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A000E06E-6810-493D-B674-B326CADA6BC6}" type="PERCENTAGE">
                      <a:rPr lang="en-US" sz="2000" b="1">
                        <a:solidFill>
                          <a:srgbClr val="FFF6E7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922E-4119-96EE-E52C48C2FCC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776039FD-C93F-44D5-8A57-299748A5E27A}" type="PERCENTAGE">
                      <a:rPr lang="en-US" sz="2000" b="1">
                        <a:solidFill>
                          <a:srgbClr val="FFF6E7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22E-4119-96EE-E52C48C2FCC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8BF964C-3A93-4E5A-BFD7-57567C1D6932}" type="PERCENTAGE">
                      <a:rPr lang="en-US" sz="2000" b="1">
                        <a:solidFill>
                          <a:srgbClr val="FFF6E7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22E-4119-96EE-E52C48C2FCC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2BC6ECC-2E21-4142-ADDB-A48CE7F5667E}" type="PERCENTAGE">
                      <a:rPr lang="en-US" sz="1800" b="1">
                        <a:solidFill>
                          <a:srgbClr val="FFF6E7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22E-4119-96EE-E52C48C2FC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Φύλλο1!$A$2:$A$5</c:f>
              <c:strCache>
                <c:ptCount val="2"/>
                <c:pt idx="0">
                  <c:v>Ναι</c:v>
                </c:pt>
                <c:pt idx="1">
                  <c:v>Όχι</c:v>
                </c:pt>
              </c:strCache>
            </c:strRef>
          </c:cat>
          <c:val>
            <c:numRef>
              <c:f>Φύλλο1!$B$2:$B$5</c:f>
              <c:numCache>
                <c:formatCode>General</c:formatCode>
                <c:ptCount val="4"/>
                <c:pt idx="0">
                  <c:v>44</c:v>
                </c:pt>
                <c:pt idx="1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2E-4119-96EE-E52C48C2FCC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sz="1200" b="1" i="0" baseline="0"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Ξέρετε από πριν σε ποιο κατάστημα θα πάτε?</a:t>
            </a:r>
            <a:endParaRPr lang="en-GB" sz="120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accent2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Φύλλο1!$B$1</c:f>
              <c:strCache>
                <c:ptCount val="1"/>
                <c:pt idx="0">
                  <c:v>Ποσοστό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922E-4119-96EE-E52C48C2FCC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22E-4119-96EE-E52C48C2FCC8}"/>
              </c:ext>
            </c:extLst>
          </c:dPt>
          <c:cat>
            <c:strRef>
              <c:f>Φύλλο1!$A$2:$A$3</c:f>
              <c:strCache>
                <c:ptCount val="2"/>
                <c:pt idx="0">
                  <c:v>Ναι </c:v>
                </c:pt>
                <c:pt idx="1">
                  <c:v>Όχι</c:v>
                </c:pt>
              </c:strCache>
            </c:strRef>
          </c:cat>
          <c:val>
            <c:numRef>
              <c:f>Φύλλο1!$B$2:$B$3</c:f>
              <c:numCache>
                <c:formatCode>General</c:formatCode>
                <c:ptCount val="2"/>
                <c:pt idx="0">
                  <c:v>79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2E-4119-96EE-E52C48C2FC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439206927"/>
        <c:axId val="1439194031"/>
      </c:barChart>
      <c:valAx>
        <c:axId val="1439194031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9206927"/>
        <c:crosses val="autoZero"/>
        <c:crossBetween val="between"/>
      </c:valAx>
      <c:catAx>
        <c:axId val="143920692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91940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Έχετε αντιμετωπίσει</a:t>
            </a:r>
            <a:r>
              <a:rPr lang="el-GR" sz="1200" baseline="0">
                <a:solidFill>
                  <a:schemeClr val="accent2">
                    <a:lumMod val="60000"/>
                    <a:lumOff val="40000"/>
                  </a:schemeClr>
                </a:solidFill>
              </a:rPr>
              <a:t> κάποιο πρόβλημα με την διαθεσιμότητα?</a:t>
            </a:r>
            <a:endParaRPr lang="el-GR" sz="1200">
              <a:solidFill>
                <a:schemeClr val="accent2">
                  <a:lumMod val="60000"/>
                  <a:lumOff val="4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accent2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6927692277101728"/>
          <c:y val="0.17392587520388589"/>
          <c:w val="0.41094126965189959"/>
          <c:h val="0.723256423663918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Φύλλο1!$B$1</c:f>
              <c:strCache>
                <c:ptCount val="1"/>
                <c:pt idx="0">
                  <c:v>Πωλήσεις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922E-4119-96EE-E52C48C2FCC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22E-4119-96EE-E52C48C2FCC8}"/>
              </c:ext>
            </c:extLst>
          </c:dPt>
          <c:cat>
            <c:strRef>
              <c:f>Φύλλο1!$A$2:$A$3</c:f>
              <c:strCache>
                <c:ptCount val="2"/>
                <c:pt idx="0">
                  <c:v>Ναι</c:v>
                </c:pt>
                <c:pt idx="1">
                  <c:v>Όχι</c:v>
                </c:pt>
              </c:strCache>
            </c:strRef>
          </c:cat>
          <c:val>
            <c:numRef>
              <c:f>Φύλλο1!$B$2:$B$3</c:f>
              <c:numCache>
                <c:formatCode>General</c:formatCode>
                <c:ptCount val="2"/>
                <c:pt idx="0">
                  <c:v>59</c:v>
                </c:pt>
                <c:pt idx="1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2E-4119-96EE-E52C48C2FC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415786895"/>
        <c:axId val="1415788143"/>
      </c:barChart>
      <c:catAx>
        <c:axId val="141578689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5788143"/>
        <c:crosses val="autoZero"/>
        <c:auto val="1"/>
        <c:lblAlgn val="ctr"/>
        <c:lblOffset val="100"/>
        <c:noMultiLvlLbl val="0"/>
      </c:catAx>
      <c:valAx>
        <c:axId val="1415788143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5786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omments/modernComment_121_2F911A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C76841B-E34D-49D3-97B7-E38EDAD9C623}" authorId="{DA1C2159-A2F6-DAF4-9039-177968D121C5}" created="2022-06-09T18:58:57.34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98038727" sldId="289"/>
      <ac:picMk id="6" creationId="{89E6011F-268D-01FA-44BB-86DBF14A46D5}"/>
    </ac:deMkLst>
    <p188:txBody>
      <a:bodyPr/>
      <a:lstStyle/>
      <a:p>
        <a:r>
          <a:rPr lang="el-GR"/>
          <a:t>Οι καταστηματάρχες δεν εχουν κάθε μέρα πελατεια- Προβλημα καταστημάτων εστίασης</a:t>
        </a:r>
      </a:p>
    </p188:txBody>
  </p188:cm>
</p188:cmLst>
</file>

<file path=ppt/comments/modernComment_122_2D6EC47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275C3B2-A667-4CB2-96B7-08A51358F9DC}" authorId="{DA1C2159-A2F6-DAF4-9039-177968D121C5}" created="2022-06-09T17:27:57.962">
    <pc:sldMkLst xmlns:pc="http://schemas.microsoft.com/office/powerpoint/2013/main/command">
      <pc:docMk/>
      <pc:sldMk cId="762233974" sldId="290"/>
    </pc:sldMkLst>
    <p188:txBody>
      <a:bodyPr/>
      <a:lstStyle/>
      <a:p>
        <a:r>
          <a:rPr lang="el-GR"/>
          <a:t>Θέλουμε να βγούμε, και δεν ειμαστε οι μοινοι...</a:t>
        </a:r>
      </a:p>
    </p188:txBody>
  </p188:cm>
</p188:cmLst>
</file>

<file path=ppt/comments/modernComment_128_749229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28BDDC4-F7A4-45AE-8B92-39612B687D9A}" authorId="{DA1C2159-A2F6-DAF4-9039-177968D121C5}" created="2022-06-09T18:59:30.691">
    <pc:sldMkLst xmlns:pc="http://schemas.microsoft.com/office/powerpoint/2013/main/command">
      <pc:docMk/>
      <pc:sldMk cId="1955735814" sldId="296"/>
    </pc:sldMkLst>
    <p188:txBody>
      <a:bodyPr/>
      <a:lstStyle/>
      <a:p>
        <a:r>
          <a:rPr lang="el-GR"/>
          <a:t>Όπως καταλαβαίνετε....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κεφαλίδας 1">
            <a:extLst>
              <a:ext uri="{FF2B5EF4-FFF2-40B4-BE49-F238E27FC236}">
                <a16:creationId xmlns:a16="http://schemas.microsoft.com/office/drawing/2014/main" id="{8B635C87-2E62-4093-9A27-E98FC63FAB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l-GR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EA5AAF69-BA68-4C49-8B47-9FD6ED6C5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2639E5-75BB-4E5B-AAEC-8979542B8B2E}" type="datetime1">
              <a:rPr lang="el-GR" smtClean="0"/>
              <a:t>9/6/2022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37C6C3CB-CCFF-4F2E-B237-337C69FBB6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CEF750B0-2FB2-4047-BE00-43B13750AB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1E503E-9C9E-4EC6-B8AF-91FC09DF0C7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792847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D047F39-3823-488B-8F42-DE0F5973A973}" type="datetime1">
              <a:rPr lang="el-GR" smtClean="0"/>
              <a:t>9/6/2022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l-GR"/>
          </a:p>
        </p:txBody>
      </p:sp>
      <p:sp>
        <p:nvSpPr>
          <p:cNvPr id="5" name="Σύμβολο κράτησης θέσης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l-GR"/>
              <a:t>Επεξεργασία στυλ κειμένου υποδείγματος</a:t>
            </a:r>
          </a:p>
          <a:p>
            <a:pPr lvl="1" rtl="0"/>
            <a:r>
              <a:rPr lang="el-GR"/>
              <a:t>Δεύτερου επιπέδου</a:t>
            </a:r>
          </a:p>
          <a:p>
            <a:pPr lvl="2" rtl="0"/>
            <a:r>
              <a:rPr lang="el-GR"/>
              <a:t>Τρίτου επιπέδου</a:t>
            </a:r>
          </a:p>
          <a:p>
            <a:pPr lvl="3" rtl="0"/>
            <a:r>
              <a:rPr lang="el-GR"/>
              <a:t>Τέταρτου επιπέδου</a:t>
            </a:r>
          </a:p>
          <a:p>
            <a:pPr lvl="4" rtl="0"/>
            <a:r>
              <a:rPr lang="el-GR"/>
              <a:t>Πέμπτου επιπέδου</a:t>
            </a:r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AE59743-683C-4279-9E83-23C937C99CF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193135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AE59743-683C-4279-9E83-23C937C99CF6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8618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08243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l-GR" smtClean="0"/>
              <a:t>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29009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99542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 8" descr="Ποτήρια σε τραπέζι">
            <a:extLst>
              <a:ext uri="{FF2B5EF4-FFF2-40B4-BE49-F238E27FC236}">
                <a16:creationId xmlns:a16="http://schemas.microsoft.com/office/drawing/2014/main" id="{8560CB95-F807-46B3-8A39-B650A8906A3F}"/>
              </a:ext>
            </a:extLst>
          </p:cNvPr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rcRect/>
            <a:stretch>
              <a:fillRect t="-418" b="-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7" name="Ορθογώνιο 6" descr="Μάσκα πινελιάς">
            <a:extLst>
              <a:ext uri="{FF2B5EF4-FFF2-40B4-BE49-F238E27FC236}">
                <a16:creationId xmlns:a16="http://schemas.microsoft.com/office/drawing/2014/main" id="{09350598-7231-484F-ABFF-7D42DB842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>
              <a:solidFill>
                <a:srgbClr val="FFFFFF"/>
              </a:solidFill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6CCBC4D2-04A1-4388-B041-D25EA3246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</p:spPr>
        <p:txBody>
          <a:bodyPr rtlCol="0" anchor="b">
            <a:normAutofit/>
          </a:bodyPr>
          <a:lstStyle>
            <a:lvl1pPr algn="l">
              <a:lnSpc>
                <a:spcPct val="70000"/>
              </a:lnSpc>
              <a:defRPr sz="5500"/>
            </a:lvl1pPr>
          </a:lstStyle>
          <a:p>
            <a:pPr rtl="0"/>
            <a:r>
              <a:rPr lang="el-GR"/>
              <a:t>ΚΑΝΤΕ ΚΛΙΚ ΓΙΑ </a:t>
            </a:r>
            <a:br>
              <a:rPr lang="el-GR"/>
            </a:br>
            <a:r>
              <a:rPr lang="el-GR"/>
              <a:t>ΕΠΕΞΕΡΓΑΣΙΑ ΤΙΤΛΟΥ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7822EDEE-795E-4F38-9546-83FC7F925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6875"/>
            <a:ext cx="6238970" cy="505934"/>
          </a:xfrm>
        </p:spPr>
        <p:txBody>
          <a:bodyPr rtlCol="0"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12BFAD3E-7077-4F6A-9BC8-4508F2B4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B61651-3C92-4E8A-BB74-9F8FF3D51F0C}" type="datetime1">
              <a:rPr lang="el-GR" smtClean="0"/>
              <a:t>9/6/2022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5794AFC-07BE-4BCA-8E8F-AA68C7F7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cxnSp>
        <p:nvCxnSpPr>
          <p:cNvPr id="12" name="Ευθεία γραμμή σύνδεσης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Θέση εικόνας 14" descr="Το λογότυπό σας">
            <a:extLst>
              <a:ext uri="{FF2B5EF4-FFF2-40B4-BE49-F238E27FC236}">
                <a16:creationId xmlns:a16="http://schemas.microsoft.com/office/drawing/2014/main" id="{FC85CAB4-100C-489B-BC14-9A3F41B7EC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091" y="873125"/>
            <a:ext cx="1646237" cy="1149350"/>
          </a:xfrm>
          <a:noFill/>
        </p:spPr>
        <p:txBody>
          <a:bodyPr wrap="square" lIns="46800" rIns="4680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</p:spTree>
    <p:extLst>
      <p:ext uri="{BB962C8B-B14F-4D97-AF65-F5344CB8AC3E}">
        <p14:creationId xmlns:p14="http://schemas.microsoft.com/office/powerpoint/2010/main" val="249892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Τίτλος και 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Ορθογώνιο 45" descr="Σημείο πινελιάς">
            <a:extLst>
              <a:ext uri="{FF2B5EF4-FFF2-40B4-BE49-F238E27FC236}">
                <a16:creationId xmlns:a16="http://schemas.microsoft.com/office/drawing/2014/main" id="{0A2C58D9-C10D-4BD1-98F0-5F5552601AE6}"/>
              </a:ext>
            </a:extLst>
          </p:cNvPr>
          <p:cNvSpPr/>
          <p:nvPr userDrawn="1"/>
        </p:nvSpPr>
        <p:spPr>
          <a:xfrm>
            <a:off x="442270" y="2313405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52" name="Ορθογώνιο 51" descr="Σημείο πινελιάς">
            <a:extLst>
              <a:ext uri="{FF2B5EF4-FFF2-40B4-BE49-F238E27FC236}">
                <a16:creationId xmlns:a16="http://schemas.microsoft.com/office/drawing/2014/main" id="{95045E2F-58A4-48EC-BF05-523315AB6031}"/>
              </a:ext>
            </a:extLst>
          </p:cNvPr>
          <p:cNvSpPr/>
          <p:nvPr userDrawn="1"/>
        </p:nvSpPr>
        <p:spPr>
          <a:xfrm>
            <a:off x="5747630" y="2309233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30" name="Θέση κειμένου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046452" y="3642055"/>
            <a:ext cx="4787999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8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rtlCol="0" anchor="b" anchorCtr="0">
            <a:noAutofit/>
          </a:bodyPr>
          <a:lstStyle>
            <a:lvl1pPr algn="ctr">
              <a:lnSpc>
                <a:spcPct val="80000"/>
              </a:lnSpc>
              <a:defRPr sz="2300">
                <a:solidFill>
                  <a:schemeClr val="tx1"/>
                </a:solidFill>
              </a:defRPr>
            </a:lvl1pPr>
          </a:lstStyle>
          <a:p>
            <a:pPr rtl="0"/>
            <a:r>
              <a:rPr lang="el-GR"/>
              <a:t>ΚΑΝΤΕ ΚΛΙΚ ΓΙΑ ΝΑ ΕΠΕΞΕΡΓΑΣΤΕΙΤΕ ΤΟ ΣΤΥΛ ΤΙΤΛΟΥ ΥΠΟΔΕΙΓΜΑΤΟΣ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192D15-D5B5-49F2-9333-9F5922BFEDE3}" type="datetime1">
              <a:rPr lang="el-GR" smtClean="0"/>
              <a:t>9/6/2022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  <p:cxnSp>
        <p:nvCxnSpPr>
          <p:cNvPr id="37" name="Ευθεία γραμμή σύνδεσης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Υπότιτλος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1" name="Θέση κειμένου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046452" y="4054527"/>
            <a:ext cx="4788000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51" name="Θέση εικόνας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31" name="Θέση κειμένου 40">
            <a:extLst>
              <a:ext uri="{FF2B5EF4-FFF2-40B4-BE49-F238E27FC236}">
                <a16:creationId xmlns:a16="http://schemas.microsoft.com/office/drawing/2014/main" id="{19621356-FE2C-4AEC-9E89-2CC86A23021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63322" y="2599849"/>
            <a:ext cx="4871129" cy="9720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12 345</a:t>
            </a:r>
          </a:p>
        </p:txBody>
      </p:sp>
      <p:sp>
        <p:nvSpPr>
          <p:cNvPr id="39" name="Θέση κειμένου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6464798" y="3642350"/>
            <a:ext cx="4787999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8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40" name="Θέση κειμένου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6464798" y="4054822"/>
            <a:ext cx="4788000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43" name="Θέση κειμένου 40">
            <a:extLst>
              <a:ext uri="{FF2B5EF4-FFF2-40B4-BE49-F238E27FC236}">
                <a16:creationId xmlns:a16="http://schemas.microsoft.com/office/drawing/2014/main" id="{B13B1E83-DF7D-4152-83F9-7A99039613F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81668" y="2600144"/>
            <a:ext cx="4871129" cy="9720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6 780</a:t>
            </a:r>
          </a:p>
        </p:txBody>
      </p:sp>
    </p:spTree>
    <p:extLst>
      <p:ext uri="{BB962C8B-B14F-4D97-AF65-F5344CB8AC3E}">
        <p14:creationId xmlns:p14="http://schemas.microsoft.com/office/powerpoint/2010/main" val="394239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Κύκλοι με αριθμ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Ορθογώνιο 17" descr="Σημείο πινελιάς">
            <a:extLst>
              <a:ext uri="{FF2B5EF4-FFF2-40B4-BE49-F238E27FC236}">
                <a16:creationId xmlns:a16="http://schemas.microsoft.com/office/drawing/2014/main" id="{553AE28F-6B33-44BE-A48E-511B9E37A8E5}"/>
              </a:ext>
            </a:extLst>
          </p:cNvPr>
          <p:cNvSpPr/>
          <p:nvPr userDrawn="1"/>
        </p:nvSpPr>
        <p:spPr>
          <a:xfrm>
            <a:off x="649833" y="2266060"/>
            <a:ext cx="10597896" cy="2011680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30" name="Θέση κειμένου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1508836" y="4448204"/>
            <a:ext cx="3132000" cy="3432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200" b="1" i="0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rtlCol="0" anchor="b" anchorCtr="0">
            <a:normAutofit/>
          </a:bodyPr>
          <a:lstStyle>
            <a:lvl1pPr algn="ctr">
              <a:defRPr sz="2300">
                <a:solidFill>
                  <a:schemeClr val="tx1"/>
                </a:solidFill>
              </a:defRPr>
            </a:lvl1pPr>
          </a:lstStyle>
          <a:p>
            <a:pPr rtl="0"/>
            <a:r>
              <a:rPr lang="el-GR"/>
              <a:t>ΚΑΝΤΕ ΚΛΙΚ ΓΙΑ ΝΑ ΕΠΕΞΕΡΓΑΣΤΕΙΤΕ ΤΟ ΣΤΥΛ ΤΙΤΛΟΥ ΥΠΟΔΕΙΓΜΑΤΟΣ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B101EF-B40F-4586-B203-AF9DD485DDAA}" type="datetime1">
              <a:rPr lang="el-GR" smtClean="0"/>
              <a:t>9/6/2022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  <p:cxnSp>
        <p:nvCxnSpPr>
          <p:cNvPr id="37" name="Ευθεία γραμμή σύνδεσης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Θέση κειμένου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508836" y="4860676"/>
            <a:ext cx="3132000" cy="83529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51" name="Θέση εικόνας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39" name="Θέση κειμένου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716343" y="4448499"/>
            <a:ext cx="3132000" cy="3432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2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40" name="Θέση κειμένου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716343" y="4860971"/>
            <a:ext cx="3132000" cy="83529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3" name="Έλλειψη 2">
            <a:extLst>
              <a:ext uri="{FF2B5EF4-FFF2-40B4-BE49-F238E27FC236}">
                <a16:creationId xmlns:a16="http://schemas.microsoft.com/office/drawing/2014/main" id="{29BB331B-BB86-4BF8-B64D-10A4EA066996}"/>
              </a:ext>
            </a:extLst>
          </p:cNvPr>
          <p:cNvSpPr/>
          <p:nvPr userDrawn="1"/>
        </p:nvSpPr>
        <p:spPr>
          <a:xfrm>
            <a:off x="1892209" y="1877591"/>
            <a:ext cx="2376000" cy="23760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l-GR"/>
          </a:p>
        </p:txBody>
      </p:sp>
      <p:sp>
        <p:nvSpPr>
          <p:cNvPr id="19" name="Έλλειψη 18">
            <a:extLst>
              <a:ext uri="{FF2B5EF4-FFF2-40B4-BE49-F238E27FC236}">
                <a16:creationId xmlns:a16="http://schemas.microsoft.com/office/drawing/2014/main" id="{E4607297-0AE5-4568-8E23-9A22E0C9047F}"/>
              </a:ext>
            </a:extLst>
          </p:cNvPr>
          <p:cNvSpPr/>
          <p:nvPr userDrawn="1"/>
        </p:nvSpPr>
        <p:spPr>
          <a:xfrm>
            <a:off x="5318591" y="2318813"/>
            <a:ext cx="1929600" cy="1929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l-GR"/>
          </a:p>
        </p:txBody>
      </p:sp>
      <p:sp>
        <p:nvSpPr>
          <p:cNvPr id="20" name="Έλλειψη 19">
            <a:extLst>
              <a:ext uri="{FF2B5EF4-FFF2-40B4-BE49-F238E27FC236}">
                <a16:creationId xmlns:a16="http://schemas.microsoft.com/office/drawing/2014/main" id="{16AB8DAF-6AF1-4CAA-AE2D-6AD8CDCCD190}"/>
              </a:ext>
            </a:extLst>
          </p:cNvPr>
          <p:cNvSpPr/>
          <p:nvPr userDrawn="1"/>
        </p:nvSpPr>
        <p:spPr>
          <a:xfrm>
            <a:off x="8892192" y="2827701"/>
            <a:ext cx="1407600" cy="1407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l-GR"/>
          </a:p>
        </p:txBody>
      </p:sp>
      <p:sp>
        <p:nvSpPr>
          <p:cNvPr id="22" name="Θέση κειμένου 40">
            <a:extLst>
              <a:ext uri="{FF2B5EF4-FFF2-40B4-BE49-F238E27FC236}">
                <a16:creationId xmlns:a16="http://schemas.microsoft.com/office/drawing/2014/main" id="{5F5CDB97-1A89-4A46-BBC6-957BE23CC68D}"/>
              </a:ext>
            </a:extLst>
          </p:cNvPr>
          <p:cNvSpPr>
            <a:spLocks noGrp="1"/>
          </p:cNvSpPr>
          <p:nvPr userDrawn="1">
            <p:ph type="body" sz="quarter" idx="61"/>
          </p:nvPr>
        </p:nvSpPr>
        <p:spPr>
          <a:xfrm>
            <a:off x="8032507" y="4448204"/>
            <a:ext cx="3132000" cy="3432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2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23" name="Θέση κειμένου 40">
            <a:extLst>
              <a:ext uri="{FF2B5EF4-FFF2-40B4-BE49-F238E27FC236}">
                <a16:creationId xmlns:a16="http://schemas.microsoft.com/office/drawing/2014/main" id="{EE3568F2-C8B7-440C-B118-77D1EB8BA68C}"/>
              </a:ext>
            </a:extLst>
          </p:cNvPr>
          <p:cNvSpPr>
            <a:spLocks noGrp="1"/>
          </p:cNvSpPr>
          <p:nvPr userDrawn="1">
            <p:ph type="body" sz="quarter" idx="62"/>
          </p:nvPr>
        </p:nvSpPr>
        <p:spPr>
          <a:xfrm>
            <a:off x="8032507" y="4860676"/>
            <a:ext cx="3132000" cy="83529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28" name="Θέση κειμένου 40">
            <a:extLst>
              <a:ext uri="{FF2B5EF4-FFF2-40B4-BE49-F238E27FC236}">
                <a16:creationId xmlns:a16="http://schemas.microsoft.com/office/drawing/2014/main" id="{04507F51-0648-491E-AE08-5EFD71620E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203729" y="2550122"/>
            <a:ext cx="1734798" cy="61823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5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100 €</a:t>
            </a:r>
          </a:p>
        </p:txBody>
      </p:sp>
      <p:sp>
        <p:nvSpPr>
          <p:cNvPr id="29" name="Θέση κειμένου 40">
            <a:extLst>
              <a:ext uri="{FF2B5EF4-FFF2-40B4-BE49-F238E27FC236}">
                <a16:creationId xmlns:a16="http://schemas.microsoft.com/office/drawing/2014/main" id="{DC7D0F93-C77D-44A3-A2D1-6D8B93ADE8E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203729" y="3175537"/>
            <a:ext cx="1734798" cy="41870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δισεκατομμύρια</a:t>
            </a:r>
          </a:p>
        </p:txBody>
      </p:sp>
      <p:sp>
        <p:nvSpPr>
          <p:cNvPr id="32" name="Θέση κειμένου 40">
            <a:extLst>
              <a:ext uri="{FF2B5EF4-FFF2-40B4-BE49-F238E27FC236}">
                <a16:creationId xmlns:a16="http://schemas.microsoft.com/office/drawing/2014/main" id="{19439A71-712F-42A8-988D-A40FC79D30E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429868" y="2755270"/>
            <a:ext cx="1734798" cy="61823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50 €</a:t>
            </a:r>
          </a:p>
        </p:txBody>
      </p:sp>
      <p:sp>
        <p:nvSpPr>
          <p:cNvPr id="33" name="Θέση κειμένου 40">
            <a:extLst>
              <a:ext uri="{FF2B5EF4-FFF2-40B4-BE49-F238E27FC236}">
                <a16:creationId xmlns:a16="http://schemas.microsoft.com/office/drawing/2014/main" id="{38AE03D3-550E-413E-8DD3-5A655898127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429868" y="3346179"/>
            <a:ext cx="1734798" cy="41870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5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δισεκατομμύρια</a:t>
            </a:r>
          </a:p>
        </p:txBody>
      </p:sp>
      <p:sp>
        <p:nvSpPr>
          <p:cNvPr id="34" name="Θέση κειμένου 40">
            <a:extLst>
              <a:ext uri="{FF2B5EF4-FFF2-40B4-BE49-F238E27FC236}">
                <a16:creationId xmlns:a16="http://schemas.microsoft.com/office/drawing/2014/main" id="{0B0F054D-7CBD-40FB-84C5-6E37FDF0EC9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830050" y="3060231"/>
            <a:ext cx="1529901" cy="477909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35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25 €</a:t>
            </a:r>
          </a:p>
        </p:txBody>
      </p:sp>
      <p:sp>
        <p:nvSpPr>
          <p:cNvPr id="35" name="Θέση κειμένου 40">
            <a:extLst>
              <a:ext uri="{FF2B5EF4-FFF2-40B4-BE49-F238E27FC236}">
                <a16:creationId xmlns:a16="http://schemas.microsoft.com/office/drawing/2014/main" id="{0285840A-F59B-4DDE-A051-9BBA250A628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830050" y="3580049"/>
            <a:ext cx="1529901" cy="41870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δισεκατομμύρια</a:t>
            </a:r>
          </a:p>
        </p:txBody>
      </p:sp>
    </p:spTree>
    <p:extLst>
      <p:ext uri="{BB962C8B-B14F-4D97-AF65-F5344CB8AC3E}">
        <p14:creationId xmlns:p14="http://schemas.microsoft.com/office/powerpoint/2010/main" val="3408001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>
            <a:noAutofit/>
          </a:bodyPr>
          <a:lstStyle>
            <a:lvl1pPr algn="ctr">
              <a:lnSpc>
                <a:spcPct val="80000"/>
              </a:lnSpc>
              <a:defRPr sz="2300">
                <a:solidFill>
                  <a:schemeClr val="tx1"/>
                </a:solidFill>
              </a:defRPr>
            </a:lvl1pPr>
          </a:lstStyle>
          <a:p>
            <a:pPr rtl="0"/>
            <a:r>
              <a:rPr lang="el-GR"/>
              <a:t>ΚΑΝΤΕ ΚΛΙΚ ΓΙΑ ΝΑ ΕΠΕΞΕΡΓΑΣΤΕΙΤΕ ΤΟ ΣΤΥΛ ΤΙΤΛΟΥ ΥΠΟΔΕΙΓΜΑΤΟΣ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656" y="2914563"/>
            <a:ext cx="4899002" cy="2528208"/>
          </a:xfrm>
        </p:spPr>
        <p:txBody>
          <a:bodyPr rtlCol="0"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323B7C-3043-491F-966D-5F692D22A9E8}" type="datetime1">
              <a:rPr lang="el-GR" smtClean="0"/>
              <a:t>9/6/2022</a:t>
            </a:fld>
            <a:endParaRPr lang="el-GR"/>
          </a:p>
        </p:txBody>
      </p:sp>
      <p:sp>
        <p:nvSpPr>
          <p:cNvPr id="6" name="Σύμβολο κράτησης θέσης υποσέλιδου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Υπότιτλος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14" name="Θέση κειμένου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197" y="2509005"/>
            <a:ext cx="4680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20" name="Θέση κειμένου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694264" y="2509005"/>
            <a:ext cx="4680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21" name="Θέση εικόνας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16" name="Θέση περιεχομένου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6475262" y="2914563"/>
            <a:ext cx="4899002" cy="2528208"/>
          </a:xfrm>
        </p:spPr>
        <p:txBody>
          <a:bodyPr rtlCol="0"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</p:spTree>
    <p:extLst>
      <p:ext uri="{BB962C8B-B14F-4D97-AF65-F5344CB8AC3E}">
        <p14:creationId xmlns:p14="http://schemas.microsoft.com/office/powerpoint/2010/main" val="4173216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Διαφάνεια γραφή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80661"/>
            <a:ext cx="10515600" cy="704696"/>
          </a:xfrm>
        </p:spPr>
        <p:txBody>
          <a:bodyPr rtlCol="0" anchor="b" anchorCtr="0">
            <a:noAutofit/>
          </a:bodyPr>
          <a:lstStyle>
            <a:lvl1pPr algn="ctr">
              <a:lnSpc>
                <a:spcPct val="80000"/>
              </a:lnSpc>
              <a:defRPr sz="2300">
                <a:solidFill>
                  <a:schemeClr val="tx1"/>
                </a:solidFill>
              </a:defRPr>
            </a:lvl1pPr>
          </a:lstStyle>
          <a:p>
            <a:pPr rtl="0"/>
            <a:r>
              <a:rPr lang="el-GR"/>
              <a:t>ΚΑΝΤΕ ΚΛΙΚ ΓΙΑ ΝΑ ΕΠΕΞΕΡΓΑΣΤΕΙΤΕ ΤΟ ΣΤΥΛ ΤΙΤΛΟΥ ΥΠΟΔΕΙΓΜΑΤΟΣ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8A76A1-960D-409F-BC17-1D71A04000AF}" type="datetime1">
              <a:rPr lang="el-GR" smtClean="0"/>
              <a:t>9/6/2022</a:t>
            </a:fld>
            <a:endParaRPr lang="el-GR"/>
          </a:p>
        </p:txBody>
      </p:sp>
      <p:sp>
        <p:nvSpPr>
          <p:cNvPr id="6" name="Σύμβολο κράτησης θέσης υποσέλιδου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277438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Θέση εικόνας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13" name="Ορθογώνιο 12" descr="Σημείο πινελιάς">
            <a:extLst>
              <a:ext uri="{FF2B5EF4-FFF2-40B4-BE49-F238E27FC236}">
                <a16:creationId xmlns:a16="http://schemas.microsoft.com/office/drawing/2014/main" id="{0CCD991D-2B03-47A2-8715-7661B26F9B95}"/>
              </a:ext>
            </a:extLst>
          </p:cNvPr>
          <p:cNvSpPr/>
          <p:nvPr userDrawn="1"/>
        </p:nvSpPr>
        <p:spPr>
          <a:xfrm>
            <a:off x="1990344" y="2075688"/>
            <a:ext cx="8211312" cy="27066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15" name="Θέση κειμένου 9" descr="Τεταρτημόριο λογότυπων ανταγωνιστών">
            <a:extLst>
              <a:ext uri="{FF2B5EF4-FFF2-40B4-BE49-F238E27FC236}">
                <a16:creationId xmlns:a16="http://schemas.microsoft.com/office/drawing/2014/main" id="{7246D54D-92E6-4129-9F9B-80AD6027E5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31544" y="1409436"/>
            <a:ext cx="2728913" cy="42545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 rtl="0"/>
            <a:r>
              <a:rPr lang="el-GR"/>
              <a:t>Πιο εξυπηρετικός</a:t>
            </a:r>
          </a:p>
        </p:txBody>
      </p:sp>
      <p:sp>
        <p:nvSpPr>
          <p:cNvPr id="17" name="Θέση κειμένου 9" descr="Τεταρτημόριο λογότυπων ανταγωνιστών">
            <a:extLst>
              <a:ext uri="{FF2B5EF4-FFF2-40B4-BE49-F238E27FC236}">
                <a16:creationId xmlns:a16="http://schemas.microsoft.com/office/drawing/2014/main" id="{6DEE1C9E-9A2E-44D5-B900-58F0DC5C152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1544" y="5690411"/>
            <a:ext cx="2728913" cy="42545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 rtl="0"/>
            <a:r>
              <a:rPr lang="el-GR"/>
              <a:t>Λιγότερο εξυπηρετικός</a:t>
            </a:r>
          </a:p>
        </p:txBody>
      </p:sp>
      <p:sp>
        <p:nvSpPr>
          <p:cNvPr id="18" name="Θέση κειμένου 9">
            <a:extLst>
              <a:ext uri="{FF2B5EF4-FFF2-40B4-BE49-F238E27FC236}">
                <a16:creationId xmlns:a16="http://schemas.microsoft.com/office/drawing/2014/main" id="{66B9A18B-0CF3-4C0A-B305-707B9A6691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903" y="3744448"/>
            <a:ext cx="2728913" cy="42545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 rtl="0"/>
            <a:r>
              <a:rPr lang="el-GR"/>
              <a:t>Πιο ακριβός</a:t>
            </a:r>
          </a:p>
        </p:txBody>
      </p:sp>
      <p:sp>
        <p:nvSpPr>
          <p:cNvPr id="19" name="Θέση κειμένου 9" descr="Τεταρτημόριο λογότυπων ανταγωνιστών">
            <a:extLst>
              <a:ext uri="{FF2B5EF4-FFF2-40B4-BE49-F238E27FC236}">
                <a16:creationId xmlns:a16="http://schemas.microsoft.com/office/drawing/2014/main" id="{6FE680D8-859C-4A7C-AD2D-F5FBE95F1CF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14398" y="3744448"/>
            <a:ext cx="2728913" cy="425450"/>
          </a:xfrm>
        </p:spPr>
        <p:txBody>
          <a:bodyPr rtlCol="0">
            <a:noAutofit/>
          </a:bodyPr>
          <a:lstStyle>
            <a:lvl1pPr marL="0" indent="0" algn="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 rtl="0"/>
            <a:r>
              <a:rPr lang="el-GR"/>
              <a:t>Λιγότερο ακριβός</a:t>
            </a:r>
          </a:p>
        </p:txBody>
      </p:sp>
      <p:sp>
        <p:nvSpPr>
          <p:cNvPr id="22" name="Θέση εικόνας 11" descr="Τεταρτημόριο λογότυπων ανταγωνιστών">
            <a:extLst>
              <a:ext uri="{FF2B5EF4-FFF2-40B4-BE49-F238E27FC236}">
                <a16:creationId xmlns:a16="http://schemas.microsoft.com/office/drawing/2014/main" id="{E6B6CE82-1BDF-4550-8960-7F41345BA07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622855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l-GR"/>
              <a:t>Ανταγωνιστής 2</a:t>
            </a:r>
          </a:p>
          <a:p>
            <a:pPr rtl="0"/>
            <a:r>
              <a:rPr lang="el-GR"/>
              <a:t>Λογότυπο</a:t>
            </a:r>
          </a:p>
        </p:txBody>
      </p:sp>
      <p:sp>
        <p:nvSpPr>
          <p:cNvPr id="23" name="Θέση εικόνας 11" descr="Τεταρτημόριο λογότυπων ανταγωνιστών">
            <a:extLst>
              <a:ext uri="{FF2B5EF4-FFF2-40B4-BE49-F238E27FC236}">
                <a16:creationId xmlns:a16="http://schemas.microsoft.com/office/drawing/2014/main" id="{582E2341-B28C-43DC-9292-43E8D75A3BD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060082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l-GR"/>
              <a:t>Ανταγωνιστής 1</a:t>
            </a:r>
          </a:p>
          <a:p>
            <a:pPr rtl="0"/>
            <a:r>
              <a:rPr lang="el-GR"/>
              <a:t>Λογότυπο</a:t>
            </a:r>
          </a:p>
        </p:txBody>
      </p:sp>
      <p:sp>
        <p:nvSpPr>
          <p:cNvPr id="24" name="Θέση εικόνας 11" descr="Τεταρτημόριο λογότυπων ανταγωνιστών">
            <a:extLst>
              <a:ext uri="{FF2B5EF4-FFF2-40B4-BE49-F238E27FC236}">
                <a16:creationId xmlns:a16="http://schemas.microsoft.com/office/drawing/2014/main" id="{B5CF88F9-58C0-4E88-8243-2E2026B3D84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500968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l-GR"/>
              <a:t>Ανταγωνιστής 3</a:t>
            </a:r>
          </a:p>
          <a:p>
            <a:pPr rtl="0"/>
            <a:r>
              <a:rPr lang="el-GR"/>
              <a:t>Λογότυπο</a:t>
            </a:r>
          </a:p>
        </p:txBody>
      </p:sp>
      <p:sp>
        <p:nvSpPr>
          <p:cNvPr id="25" name="Θέση εικόνας 11" descr="Τεταρτημόριο λογότυπων ανταγωνιστών">
            <a:extLst>
              <a:ext uri="{FF2B5EF4-FFF2-40B4-BE49-F238E27FC236}">
                <a16:creationId xmlns:a16="http://schemas.microsoft.com/office/drawing/2014/main" id="{A82EE939-4C57-4B18-8083-AFBEAFEFF3C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679507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l-GR"/>
              <a:t>Ανταγωνιστής 4</a:t>
            </a:r>
          </a:p>
          <a:p>
            <a:pPr rtl="0"/>
            <a:r>
              <a:rPr lang="el-GR"/>
              <a:t>Λογότυπο</a:t>
            </a:r>
          </a:p>
        </p:txBody>
      </p:sp>
      <p:sp>
        <p:nvSpPr>
          <p:cNvPr id="26" name="Θέση εικόνας 11" descr="Τεταρτημόριο λογότυπων ανταγωνιστών">
            <a:extLst>
              <a:ext uri="{FF2B5EF4-FFF2-40B4-BE49-F238E27FC236}">
                <a16:creationId xmlns:a16="http://schemas.microsoft.com/office/drawing/2014/main" id="{6F0782C9-DB20-403D-BE02-0A8B0F75EEB4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605894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l-GR"/>
              <a:t>Ανταγωνιστής 5</a:t>
            </a:r>
          </a:p>
          <a:p>
            <a:pPr rtl="0"/>
            <a:r>
              <a:rPr lang="el-GR"/>
              <a:t>Λογότυπο</a:t>
            </a:r>
          </a:p>
        </p:txBody>
      </p:sp>
      <p:sp>
        <p:nvSpPr>
          <p:cNvPr id="27" name="Θέση εικόνας 11" descr="Τεταρτημόριο λογότυπων ανταγωνιστών">
            <a:extLst>
              <a:ext uri="{FF2B5EF4-FFF2-40B4-BE49-F238E27FC236}">
                <a16:creationId xmlns:a16="http://schemas.microsoft.com/office/drawing/2014/main" id="{BD7EAF5B-32EC-4B5A-91BC-2486855FFC2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32534" y="4368730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l-GR"/>
              <a:t>Ανταγωνιστής 6</a:t>
            </a:r>
          </a:p>
          <a:p>
            <a:pPr rtl="0"/>
            <a:r>
              <a:rPr lang="el-GR"/>
              <a:t>Λογότυπο</a:t>
            </a:r>
          </a:p>
        </p:txBody>
      </p:sp>
      <p:sp>
        <p:nvSpPr>
          <p:cNvPr id="28" name="Θέση εικόνας 14" descr="Τεταρτημόριο λογότυπων ανταγωνιστών">
            <a:extLst>
              <a:ext uri="{FF2B5EF4-FFF2-40B4-BE49-F238E27FC236}">
                <a16:creationId xmlns:a16="http://schemas.microsoft.com/office/drawing/2014/main" id="{13F923C2-8EA1-4CAA-AD2F-96AD06CA89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697679" y="2082333"/>
            <a:ext cx="1207008" cy="841248"/>
          </a:xfrm>
        </p:spPr>
        <p:txBody>
          <a:bodyPr wrap="square" lIns="46800" rIns="4680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2"/>
                </a:solidFill>
              </a:defRPr>
            </a:lvl1pPr>
          </a:lstStyle>
          <a:p>
            <a:pPr rtl="0"/>
            <a:r>
              <a:rPr lang="el-GR"/>
              <a:t>Το ΛΟΓΟΤΥΠΟ</a:t>
            </a:r>
            <a:br>
              <a:rPr lang="el-GR"/>
            </a:br>
            <a:r>
              <a:rPr lang="el-GR"/>
              <a:t>του εστιατορίου </a:t>
            </a:r>
            <a:br>
              <a:rPr lang="el-GR"/>
            </a:br>
            <a:r>
              <a:rPr lang="el-GR"/>
              <a:t>σας</a:t>
            </a:r>
          </a:p>
        </p:txBody>
      </p:sp>
      <p:cxnSp>
        <p:nvCxnSpPr>
          <p:cNvPr id="29" name="Ευθύγραμμο βέλος σύνδεσης 28" descr="Τεταρτημόριο λογότυπων ανταγωνιστών">
            <a:extLst>
              <a:ext uri="{FF2B5EF4-FFF2-40B4-BE49-F238E27FC236}">
                <a16:creationId xmlns:a16="http://schemas.microsoft.com/office/drawing/2014/main" id="{6E38594D-B49F-47FB-AAB7-D4B848169F4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045" y="3698539"/>
            <a:ext cx="3867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Ευθύγραμμο βέλος σύνδεσης 29" descr="Τεταρτημόριο λογότυπων ανταγωνιστών">
            <a:extLst>
              <a:ext uri="{FF2B5EF4-FFF2-40B4-BE49-F238E27FC236}">
                <a16:creationId xmlns:a16="http://schemas.microsoft.com/office/drawing/2014/main" id="{9CDF9FE9-ABF5-4DE2-A545-2BF180F9F5ED}"/>
              </a:ext>
            </a:extLst>
          </p:cNvPr>
          <p:cNvCxnSpPr>
            <a:cxnSpLocks/>
          </p:cNvCxnSpPr>
          <p:nvPr userDrawn="1"/>
        </p:nvCxnSpPr>
        <p:spPr>
          <a:xfrm>
            <a:off x="943519" y="3680663"/>
            <a:ext cx="103325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266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Τρία τμήματα περιεχομέν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Ορθογώνιο 28">
            <a:extLst>
              <a:ext uri="{FF2B5EF4-FFF2-40B4-BE49-F238E27FC236}">
                <a16:creationId xmlns:a16="http://schemas.microsoft.com/office/drawing/2014/main" id="{178B7359-F8D9-49C3-9ECB-5D7928220A32}"/>
              </a:ext>
            </a:extLst>
          </p:cNvPr>
          <p:cNvSpPr/>
          <p:nvPr userDrawn="1"/>
        </p:nvSpPr>
        <p:spPr>
          <a:xfrm>
            <a:off x="940831" y="2764203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l-GR"/>
          </a:p>
        </p:txBody>
      </p:sp>
      <p:sp>
        <p:nvSpPr>
          <p:cNvPr id="39" name="Ορθογώνιο 38">
            <a:extLst>
              <a:ext uri="{FF2B5EF4-FFF2-40B4-BE49-F238E27FC236}">
                <a16:creationId xmlns:a16="http://schemas.microsoft.com/office/drawing/2014/main" id="{DD6BF640-6D98-46DC-BF66-FEB2A0511221}"/>
              </a:ext>
            </a:extLst>
          </p:cNvPr>
          <p:cNvSpPr/>
          <p:nvPr userDrawn="1"/>
        </p:nvSpPr>
        <p:spPr>
          <a:xfrm>
            <a:off x="8132936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l-GR"/>
          </a:p>
        </p:txBody>
      </p:sp>
      <p:sp>
        <p:nvSpPr>
          <p:cNvPr id="34" name="Ορθογώνιο 33">
            <a:extLst>
              <a:ext uri="{FF2B5EF4-FFF2-40B4-BE49-F238E27FC236}">
                <a16:creationId xmlns:a16="http://schemas.microsoft.com/office/drawing/2014/main" id="{E7397380-65CA-490B-89DE-D8D1C25E0B00}"/>
              </a:ext>
            </a:extLst>
          </p:cNvPr>
          <p:cNvSpPr/>
          <p:nvPr userDrawn="1"/>
        </p:nvSpPr>
        <p:spPr>
          <a:xfrm>
            <a:off x="4542600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l-GR"/>
          </a:p>
        </p:txBody>
      </p:sp>
      <p:sp>
        <p:nvSpPr>
          <p:cNvPr id="4" name="Ορθογώνιο 3">
            <a:extLst>
              <a:ext uri="{FF2B5EF4-FFF2-40B4-BE49-F238E27FC236}">
                <a16:creationId xmlns:a16="http://schemas.microsoft.com/office/drawing/2014/main" id="{75252BCA-7050-40A2-A745-BB966870609C}"/>
              </a:ext>
            </a:extLst>
          </p:cNvPr>
          <p:cNvSpPr/>
          <p:nvPr userDrawn="1"/>
        </p:nvSpPr>
        <p:spPr>
          <a:xfrm>
            <a:off x="940831" y="1953987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>
            <a:normAutofit/>
          </a:bodyPr>
          <a:lstStyle>
            <a:lvl1pPr algn="ctr">
              <a:defRPr sz="2300"/>
            </a:lvl1pPr>
          </a:lstStyle>
          <a:p>
            <a:pPr rtl="0"/>
            <a:r>
              <a:rPr lang="el-GR"/>
              <a:t>ΚΑΝΤΕ ΚΛΙΚ ΓΙΑ ΝΑ ΕΠΕΞΕΡΓΑΣΤΕΙΤΕ ΤΟ ΣΤΥΛ ΤΙΤΛΟΥ ΥΠΟΔΕΙΓΜΑΤΟΣ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976CE9-94B9-49C7-A8FC-74E1C96A7D54}" type="datetime1">
              <a:rPr lang="el-GR" smtClean="0"/>
              <a:t>9/6/2022</a:t>
            </a:fld>
            <a:endParaRPr lang="el-GR"/>
          </a:p>
        </p:txBody>
      </p:sp>
      <p:sp>
        <p:nvSpPr>
          <p:cNvPr id="6" name="Σύμβολο κράτησης θέσης υποσέλιδου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Θέση εικόνας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18" name="Θέση κειμένου 12">
            <a:extLst>
              <a:ext uri="{FF2B5EF4-FFF2-40B4-BE49-F238E27FC236}">
                <a16:creationId xmlns:a16="http://schemas.microsoft.com/office/drawing/2014/main" id="{C28E9701-34F1-4219-ACE1-7000B0AE2C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509" y="2871230"/>
            <a:ext cx="3106800" cy="2599560"/>
          </a:xfrm>
        </p:spPr>
        <p:txBody>
          <a:bodyPr rtlCol="0">
            <a:normAutofit/>
          </a:bodyPr>
          <a:lstStyle>
            <a:lvl1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1pPr>
            <a:lvl2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2pPr>
            <a:lvl3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3pPr>
            <a:lvl4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4pPr>
            <a:lvl5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</a:p>
        </p:txBody>
      </p:sp>
      <p:sp>
        <p:nvSpPr>
          <p:cNvPr id="19" name="Θέση κειμένου 3">
            <a:extLst>
              <a:ext uri="{FF2B5EF4-FFF2-40B4-BE49-F238E27FC236}">
                <a16:creationId xmlns:a16="http://schemas.microsoft.com/office/drawing/2014/main" id="{415564D0-8659-4746-BD61-2022D5A1571C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41089" y="2123251"/>
            <a:ext cx="2906220" cy="400978"/>
          </a:xfrm>
        </p:spPr>
        <p:txBody>
          <a:bodyPr rtlCol="0">
            <a:normAutofit/>
          </a:bodyPr>
          <a:lstStyle>
            <a:lvl1pPr marL="0" indent="0" algn="l">
              <a:buNone/>
              <a:defRPr lang="en-US" sz="1600" b="1" kern="1200" spc="-5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ΚΕΊΜΕΝΟ ΥΠΟΔΕΙΓΜΑΤΟΣ</a:t>
            </a:r>
          </a:p>
        </p:txBody>
      </p:sp>
      <p:sp>
        <p:nvSpPr>
          <p:cNvPr id="22" name="Υπότιτλος 2">
            <a:extLst>
              <a:ext uri="{FF2B5EF4-FFF2-40B4-BE49-F238E27FC236}">
                <a16:creationId xmlns:a16="http://schemas.microsoft.com/office/drawing/2014/main" id="{322C9944-3681-441A-BDB1-D9901BE862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0273" y="2433516"/>
            <a:ext cx="2907035" cy="251428"/>
          </a:xfrm>
        </p:spPr>
        <p:txBody>
          <a:bodyPr rtlCol="0">
            <a:noAutofit/>
          </a:bodyPr>
          <a:lstStyle>
            <a:lvl1pPr marL="0" indent="0" algn="l">
              <a:buNone/>
              <a:defRPr sz="11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/>
              <a:t>Κάντε κλικ για να επεξεργαστείτε το κείμενο υποδείγματος</a:t>
            </a:r>
          </a:p>
        </p:txBody>
      </p:sp>
      <p:sp>
        <p:nvSpPr>
          <p:cNvPr id="30" name="Ορθογώνιο 29">
            <a:extLst>
              <a:ext uri="{FF2B5EF4-FFF2-40B4-BE49-F238E27FC236}">
                <a16:creationId xmlns:a16="http://schemas.microsoft.com/office/drawing/2014/main" id="{FB03FB91-2842-4B1B-8AE9-E9D1FF269D35}"/>
              </a:ext>
            </a:extLst>
          </p:cNvPr>
          <p:cNvSpPr/>
          <p:nvPr userDrawn="1"/>
        </p:nvSpPr>
        <p:spPr>
          <a:xfrm>
            <a:off x="4542600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l-GR"/>
          </a:p>
        </p:txBody>
      </p:sp>
      <p:sp>
        <p:nvSpPr>
          <p:cNvPr id="31" name="Θέση κειμένου 12">
            <a:extLst>
              <a:ext uri="{FF2B5EF4-FFF2-40B4-BE49-F238E27FC236}">
                <a16:creationId xmlns:a16="http://schemas.microsoft.com/office/drawing/2014/main" id="{9616E1B6-498C-460B-AB62-AF81D52C449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542278" y="2869418"/>
            <a:ext cx="3106800" cy="2599560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</a:p>
        </p:txBody>
      </p:sp>
      <p:sp>
        <p:nvSpPr>
          <p:cNvPr id="35" name="Ορθογώνιο 34">
            <a:extLst>
              <a:ext uri="{FF2B5EF4-FFF2-40B4-BE49-F238E27FC236}">
                <a16:creationId xmlns:a16="http://schemas.microsoft.com/office/drawing/2014/main" id="{5C441323-C1A6-4BDC-AC0A-1EFAFD9BB852}"/>
              </a:ext>
            </a:extLst>
          </p:cNvPr>
          <p:cNvSpPr/>
          <p:nvPr userDrawn="1"/>
        </p:nvSpPr>
        <p:spPr>
          <a:xfrm>
            <a:off x="8132936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l-GR"/>
          </a:p>
        </p:txBody>
      </p:sp>
      <p:sp>
        <p:nvSpPr>
          <p:cNvPr id="36" name="Θέση κειμένου 12">
            <a:extLst>
              <a:ext uri="{FF2B5EF4-FFF2-40B4-BE49-F238E27FC236}">
                <a16:creationId xmlns:a16="http://schemas.microsoft.com/office/drawing/2014/main" id="{BDD3F4DF-AE9A-4210-B425-69CEFF02107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132614" y="2869418"/>
            <a:ext cx="3106800" cy="2599560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</a:p>
        </p:txBody>
      </p:sp>
      <p:sp>
        <p:nvSpPr>
          <p:cNvPr id="43" name="Θέση κειμένου 3">
            <a:extLst>
              <a:ext uri="{FF2B5EF4-FFF2-40B4-BE49-F238E27FC236}">
                <a16:creationId xmlns:a16="http://schemas.microsoft.com/office/drawing/2014/main" id="{DE83707A-ED46-4701-A2DF-CAF67EC69C0D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4742364" y="2123251"/>
            <a:ext cx="2906220" cy="400978"/>
          </a:xfrm>
        </p:spPr>
        <p:txBody>
          <a:bodyPr rtlCol="0">
            <a:normAutofit/>
          </a:bodyPr>
          <a:lstStyle>
            <a:lvl1pPr marL="0" indent="0" algn="l">
              <a:buNone/>
              <a:defRPr lang="en-US" sz="1600" b="1" kern="1200" spc="-5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ΚΕΊΜΕΝΟ ΥΠΟΔΕΙΓΜΑΤΟΣ</a:t>
            </a:r>
          </a:p>
        </p:txBody>
      </p:sp>
      <p:sp>
        <p:nvSpPr>
          <p:cNvPr id="45" name="Θέση κειμένου 3">
            <a:extLst>
              <a:ext uri="{FF2B5EF4-FFF2-40B4-BE49-F238E27FC236}">
                <a16:creationId xmlns:a16="http://schemas.microsoft.com/office/drawing/2014/main" id="{79E3F99B-4600-4E33-94D7-64D008878A7E}"/>
              </a:ext>
            </a:extLst>
          </p:cNvPr>
          <p:cNvSpPr>
            <a:spLocks noGrp="1"/>
          </p:cNvSpPr>
          <p:nvPr>
            <p:ph type="body" sz="half" idx="61" hasCustomPrompt="1"/>
          </p:nvPr>
        </p:nvSpPr>
        <p:spPr>
          <a:xfrm>
            <a:off x="8333194" y="2123251"/>
            <a:ext cx="2906220" cy="400978"/>
          </a:xfrm>
        </p:spPr>
        <p:txBody>
          <a:bodyPr rtlCol="0">
            <a:normAutofit/>
          </a:bodyPr>
          <a:lstStyle>
            <a:lvl1pPr marL="0" indent="0" algn="l">
              <a:buNone/>
              <a:defRPr lang="en-US" sz="1600" b="1" kern="1200" spc="-5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ΚΕΊΜΕΝΟ ΥΠΟΔΕΙΓΜΑΤΟΣ</a:t>
            </a:r>
          </a:p>
        </p:txBody>
      </p:sp>
      <p:sp>
        <p:nvSpPr>
          <p:cNvPr id="12" name="Θέση κειμένου 11">
            <a:extLst>
              <a:ext uri="{FF2B5EF4-FFF2-40B4-BE49-F238E27FC236}">
                <a16:creationId xmlns:a16="http://schemas.microsoft.com/office/drawing/2014/main" id="{1C632C55-1D14-4AE5-91FB-49DA7604581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42364" y="2432944"/>
            <a:ext cx="2919600" cy="252000"/>
          </a:xfrm>
        </p:spPr>
        <p:txBody>
          <a:bodyPr rtlCol="0">
            <a:noAutofit/>
          </a:bodyPr>
          <a:lstStyle>
            <a:lvl1pPr marL="0" indent="0">
              <a:buNone/>
              <a:defRPr lang="en-US" sz="11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l-GR"/>
              <a:t>Κάντε κλικ για να επεξεργαστείτε το κείμενο υποδείγματος</a:t>
            </a:r>
          </a:p>
        </p:txBody>
      </p:sp>
      <p:sp>
        <p:nvSpPr>
          <p:cNvPr id="46" name="Θέση κειμένου 11">
            <a:extLst>
              <a:ext uri="{FF2B5EF4-FFF2-40B4-BE49-F238E27FC236}">
                <a16:creationId xmlns:a16="http://schemas.microsoft.com/office/drawing/2014/main" id="{52665BC8-C66B-455F-8D42-C0B89951FC6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333194" y="2432944"/>
            <a:ext cx="2919600" cy="252000"/>
          </a:xfrm>
        </p:spPr>
        <p:txBody>
          <a:bodyPr rtlCol="0">
            <a:noAutofit/>
          </a:bodyPr>
          <a:lstStyle>
            <a:lvl1pPr marL="0" indent="0">
              <a:buNone/>
              <a:defRPr lang="en-US" sz="11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l-GR"/>
              <a:t>Κάντε κλικ για να επεξεργαστείτε το κείμενο υποδείγματος</a:t>
            </a:r>
          </a:p>
        </p:txBody>
      </p:sp>
    </p:spTree>
    <p:extLst>
      <p:ext uri="{BB962C8B-B14F-4D97-AF65-F5344CB8AC3E}">
        <p14:creationId xmlns:p14="http://schemas.microsoft.com/office/powerpoint/2010/main" val="1742618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>
            <a:normAutofit/>
          </a:bodyPr>
          <a:lstStyle>
            <a:lvl1pPr algn="ctr">
              <a:defRPr sz="2300"/>
            </a:lvl1pPr>
          </a:lstStyle>
          <a:p>
            <a:pPr rtl="0"/>
            <a:r>
              <a:rPr lang="el-GR"/>
              <a:t>ΚΑΝΤΕ ΚΛΙΚ ΓΙΑ ΝΑ ΕΠΕΞΕΡΓΑΣΤΕΙΤΕ ΤΟ ΣΤΥΛ ΤΙΤΛΟΥ ΥΠΟΔΕΙΓΜΑΤΟΣ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6" y="2299110"/>
            <a:ext cx="5220000" cy="326750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8C1AE8-5726-4A18-B5E7-50C17B1DEDD1}" type="datetime1">
              <a:rPr lang="el-GR" smtClean="0"/>
              <a:t>9/6/2022</a:t>
            </a:fld>
            <a:endParaRPr lang="el-GR"/>
          </a:p>
        </p:txBody>
      </p:sp>
      <p:sp>
        <p:nvSpPr>
          <p:cNvPr id="6" name="Σύμβολο κράτησης θέσης υποσέλιδου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Θέση κειμένου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6" y="1893552"/>
            <a:ext cx="5220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8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20" name="Θέση κειμένου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6133806" y="1893552"/>
            <a:ext cx="5220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8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21" name="Θέση εικόνας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16" name="Θέση περιεχομένου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6133806" y="2299110"/>
            <a:ext cx="5220000" cy="326750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</p:spTree>
    <p:extLst>
      <p:ext uri="{BB962C8B-B14F-4D97-AF65-F5344CB8AC3E}">
        <p14:creationId xmlns:p14="http://schemas.microsoft.com/office/powerpoint/2010/main" val="3847814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Λωρίδα χρόν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Ορθογώνιο 41" descr="Σημείο πινελιάς">
            <a:extLst>
              <a:ext uri="{FF2B5EF4-FFF2-40B4-BE49-F238E27FC236}">
                <a16:creationId xmlns:a16="http://schemas.microsoft.com/office/drawing/2014/main" id="{5E9B7E8C-EA81-4F11-B6B4-4C6D0883E361}"/>
              </a:ext>
            </a:extLst>
          </p:cNvPr>
          <p:cNvSpPr/>
          <p:nvPr userDrawn="1"/>
        </p:nvSpPr>
        <p:spPr>
          <a:xfrm>
            <a:off x="0" y="2554816"/>
            <a:ext cx="12192000" cy="10332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613" t="-436" r="-2613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cxnSp>
        <p:nvCxnSpPr>
          <p:cNvPr id="49" name="Ευθεία γραμμή σύνδεσης 48">
            <a:extLst>
              <a:ext uri="{FF2B5EF4-FFF2-40B4-BE49-F238E27FC236}">
                <a16:creationId xmlns:a16="http://schemas.microsoft.com/office/drawing/2014/main" id="{A22D2062-91DE-4F9D-8979-5E7B70BB4D5C}"/>
              </a:ext>
            </a:extLst>
          </p:cNvPr>
          <p:cNvCxnSpPr/>
          <p:nvPr userDrawn="1"/>
        </p:nvCxnSpPr>
        <p:spPr>
          <a:xfrm>
            <a:off x="1430172" y="3058752"/>
            <a:ext cx="8868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Έλλειψη 45">
            <a:extLst>
              <a:ext uri="{FF2B5EF4-FFF2-40B4-BE49-F238E27FC236}">
                <a16:creationId xmlns:a16="http://schemas.microsoft.com/office/drawing/2014/main" id="{4EB635A0-8647-462E-8EFA-7972F5298BA4}"/>
              </a:ext>
            </a:extLst>
          </p:cNvPr>
          <p:cNvSpPr/>
          <p:nvPr userDrawn="1"/>
        </p:nvSpPr>
        <p:spPr>
          <a:xfrm>
            <a:off x="7728076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l-GR"/>
          </a:p>
        </p:txBody>
      </p:sp>
      <p:sp>
        <p:nvSpPr>
          <p:cNvPr id="47" name="Έλλειψη 46">
            <a:extLst>
              <a:ext uri="{FF2B5EF4-FFF2-40B4-BE49-F238E27FC236}">
                <a16:creationId xmlns:a16="http://schemas.microsoft.com/office/drawing/2014/main" id="{85070A80-8F0E-4B18-B219-F60856841BC5}"/>
              </a:ext>
            </a:extLst>
          </p:cNvPr>
          <p:cNvSpPr/>
          <p:nvPr userDrawn="1"/>
        </p:nvSpPr>
        <p:spPr>
          <a:xfrm>
            <a:off x="5541531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l-GR"/>
          </a:p>
        </p:txBody>
      </p:sp>
      <p:sp>
        <p:nvSpPr>
          <p:cNvPr id="48" name="Έλλειψη 47">
            <a:extLst>
              <a:ext uri="{FF2B5EF4-FFF2-40B4-BE49-F238E27FC236}">
                <a16:creationId xmlns:a16="http://schemas.microsoft.com/office/drawing/2014/main" id="{ECAA45C4-93C9-4DB5-B9C6-4767D32E7D4F}"/>
              </a:ext>
            </a:extLst>
          </p:cNvPr>
          <p:cNvSpPr/>
          <p:nvPr userDrawn="1"/>
        </p:nvSpPr>
        <p:spPr>
          <a:xfrm>
            <a:off x="3354987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l-GR"/>
          </a:p>
        </p:txBody>
      </p:sp>
      <p:sp>
        <p:nvSpPr>
          <p:cNvPr id="45" name="Έλλειψη 44">
            <a:extLst>
              <a:ext uri="{FF2B5EF4-FFF2-40B4-BE49-F238E27FC236}">
                <a16:creationId xmlns:a16="http://schemas.microsoft.com/office/drawing/2014/main" id="{E5C9AF58-99E9-4922-BA5A-693C45628310}"/>
              </a:ext>
            </a:extLst>
          </p:cNvPr>
          <p:cNvSpPr/>
          <p:nvPr userDrawn="1"/>
        </p:nvSpPr>
        <p:spPr>
          <a:xfrm>
            <a:off x="9914620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l-GR"/>
          </a:p>
        </p:txBody>
      </p:sp>
      <p:sp>
        <p:nvSpPr>
          <p:cNvPr id="43" name="Έλλειψη 42">
            <a:extLst>
              <a:ext uri="{FF2B5EF4-FFF2-40B4-BE49-F238E27FC236}">
                <a16:creationId xmlns:a16="http://schemas.microsoft.com/office/drawing/2014/main" id="{71CAE0A3-2A25-4785-8E62-7CAA552DB48C}"/>
              </a:ext>
            </a:extLst>
          </p:cNvPr>
          <p:cNvSpPr/>
          <p:nvPr userDrawn="1"/>
        </p:nvSpPr>
        <p:spPr>
          <a:xfrm>
            <a:off x="1168442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>
            <a:normAutofit/>
          </a:bodyPr>
          <a:lstStyle>
            <a:lvl1pPr algn="ctr">
              <a:defRPr sz="2300">
                <a:solidFill>
                  <a:schemeClr val="tx1"/>
                </a:solidFill>
              </a:defRPr>
            </a:lvl1pPr>
          </a:lstStyle>
          <a:p>
            <a:pPr rtl="0"/>
            <a:r>
              <a:rPr lang="el-GR"/>
              <a:t>ΚΑΝΤΕ ΚΛΙΚ ΓΙΑ ΝΑ ΕΠΕΞΕΡΓΑΣΤΕΙΤΕ ΤΟ ΣΤΥΛ ΤΙΤΛΟΥ ΥΠΟΔΕΙΓΜΑΤΟΣ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71CAD2-7D1A-4E3D-8CC4-8D40E0CA9C44}" type="datetime1">
              <a:rPr lang="el-GR" smtClean="0"/>
              <a:t>9/6/2022</a:t>
            </a:fld>
            <a:endParaRPr lang="el-GR"/>
          </a:p>
        </p:txBody>
      </p:sp>
      <p:sp>
        <p:nvSpPr>
          <p:cNvPr id="6" name="Σύμβολο κράτησης θέσης υποσέλιδου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Υπότιτλος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21" name="Θέση εικόνας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15" name="Θέση κειμένου 3">
            <a:extLst>
              <a:ext uri="{FF2B5EF4-FFF2-40B4-BE49-F238E27FC236}">
                <a16:creationId xmlns:a16="http://schemas.microsoft.com/office/drawing/2014/main" id="{EE24F90E-9639-47BA-B2B5-44308E98E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9129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17" name="Θέση κειμένου 3">
            <a:extLst>
              <a:ext uri="{FF2B5EF4-FFF2-40B4-BE49-F238E27FC236}">
                <a16:creationId xmlns:a16="http://schemas.microsoft.com/office/drawing/2014/main" id="{80E9425A-8D87-4F85-AA5A-B875BC11159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59128" y="3734003"/>
            <a:ext cx="1728216" cy="375509"/>
          </a:xfrm>
        </p:spPr>
        <p:txBody>
          <a:bodyPr rtlCol="0" anchor="b" anchorCtr="0">
            <a:noAutofit/>
          </a:bodyPr>
          <a:lstStyle>
            <a:lvl1pPr marL="0" indent="0" algn="ctr">
              <a:buNone/>
              <a:defRPr lang="en-US" sz="1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Κείμενο υποδείγματος</a:t>
            </a:r>
          </a:p>
        </p:txBody>
      </p:sp>
      <p:sp>
        <p:nvSpPr>
          <p:cNvPr id="18" name="Θέση κειμένου 3">
            <a:extLst>
              <a:ext uri="{FF2B5EF4-FFF2-40B4-BE49-F238E27FC236}">
                <a16:creationId xmlns:a16="http://schemas.microsoft.com/office/drawing/2014/main" id="{AAC62CEF-A7CC-4E5C-8E98-48ACBCE01C9F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1167830" y="2849708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ΕΤΟΣ</a:t>
            </a:r>
          </a:p>
        </p:txBody>
      </p:sp>
      <p:sp>
        <p:nvSpPr>
          <p:cNvPr id="19" name="Θέση κειμένου 3">
            <a:extLst>
              <a:ext uri="{FF2B5EF4-FFF2-40B4-BE49-F238E27FC236}">
                <a16:creationId xmlns:a16="http://schemas.microsoft.com/office/drawing/2014/main" id="{809AFEDE-B5E4-4DBC-BBB4-A12825A2C863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1167830" y="3092621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μήνας</a:t>
            </a:r>
          </a:p>
        </p:txBody>
      </p:sp>
      <p:sp>
        <p:nvSpPr>
          <p:cNvPr id="23" name="Θέση κειμένου 3">
            <a:extLst>
              <a:ext uri="{FF2B5EF4-FFF2-40B4-BE49-F238E27FC236}">
                <a16:creationId xmlns:a16="http://schemas.microsoft.com/office/drawing/2014/main" id="{C655C2FA-4FE8-4A41-80BA-4F216DED3B33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9914008" y="2827850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ΕΤΟΣ</a:t>
            </a:r>
          </a:p>
        </p:txBody>
      </p:sp>
      <p:sp>
        <p:nvSpPr>
          <p:cNvPr id="24" name="Θέση κειμένου 3">
            <a:extLst>
              <a:ext uri="{FF2B5EF4-FFF2-40B4-BE49-F238E27FC236}">
                <a16:creationId xmlns:a16="http://schemas.microsoft.com/office/drawing/2014/main" id="{EF847E62-5CE2-45BE-A885-8D6CB5A97161}"/>
              </a:ext>
            </a:extLst>
          </p:cNvPr>
          <p:cNvSpPr>
            <a:spLocks noGrp="1"/>
          </p:cNvSpPr>
          <p:nvPr>
            <p:ph type="body" sz="half" idx="49" hasCustomPrompt="1"/>
          </p:nvPr>
        </p:nvSpPr>
        <p:spPr>
          <a:xfrm>
            <a:off x="9914008" y="3070763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μήνας</a:t>
            </a:r>
          </a:p>
        </p:txBody>
      </p:sp>
      <p:sp>
        <p:nvSpPr>
          <p:cNvPr id="26" name="Θέση κειμένου 3">
            <a:extLst>
              <a:ext uri="{FF2B5EF4-FFF2-40B4-BE49-F238E27FC236}">
                <a16:creationId xmlns:a16="http://schemas.microsoft.com/office/drawing/2014/main" id="{E9700CBF-AC90-4C6B-B28B-6070D7F4D171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3354375" y="2849708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ΕΤΟΣ</a:t>
            </a:r>
          </a:p>
        </p:txBody>
      </p:sp>
      <p:sp>
        <p:nvSpPr>
          <p:cNvPr id="27" name="Θέση κειμένου 3">
            <a:extLst>
              <a:ext uri="{FF2B5EF4-FFF2-40B4-BE49-F238E27FC236}">
                <a16:creationId xmlns:a16="http://schemas.microsoft.com/office/drawing/2014/main" id="{14A999B7-5760-4B03-8394-F38F76320714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3354375" y="3092621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μήνας</a:t>
            </a:r>
          </a:p>
        </p:txBody>
      </p:sp>
      <p:sp>
        <p:nvSpPr>
          <p:cNvPr id="29" name="Θέση κειμένου 3">
            <a:extLst>
              <a:ext uri="{FF2B5EF4-FFF2-40B4-BE49-F238E27FC236}">
                <a16:creationId xmlns:a16="http://schemas.microsoft.com/office/drawing/2014/main" id="{F0F3187D-7DB1-4719-9F22-A55C5CEB6E7B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5540919" y="2849708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ΕΤΟΣ</a:t>
            </a:r>
          </a:p>
        </p:txBody>
      </p:sp>
      <p:sp>
        <p:nvSpPr>
          <p:cNvPr id="30" name="Θέση κειμένου 3">
            <a:extLst>
              <a:ext uri="{FF2B5EF4-FFF2-40B4-BE49-F238E27FC236}">
                <a16:creationId xmlns:a16="http://schemas.microsoft.com/office/drawing/2014/main" id="{FC11D98A-051A-491B-9B80-2EFB0B103E76}"/>
              </a:ext>
            </a:extLst>
          </p:cNvPr>
          <p:cNvSpPr>
            <a:spLocks noGrp="1"/>
          </p:cNvSpPr>
          <p:nvPr>
            <p:ph type="body" sz="half" idx="53" hasCustomPrompt="1"/>
          </p:nvPr>
        </p:nvSpPr>
        <p:spPr>
          <a:xfrm>
            <a:off x="5540919" y="3092621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μήνας</a:t>
            </a:r>
          </a:p>
        </p:txBody>
      </p:sp>
      <p:sp>
        <p:nvSpPr>
          <p:cNvPr id="32" name="Θέση κειμένου 3">
            <a:extLst>
              <a:ext uri="{FF2B5EF4-FFF2-40B4-BE49-F238E27FC236}">
                <a16:creationId xmlns:a16="http://schemas.microsoft.com/office/drawing/2014/main" id="{7F4211FC-A6F2-4AFA-9F30-FD13CEAAC5A0}"/>
              </a:ext>
            </a:extLst>
          </p:cNvPr>
          <p:cNvSpPr>
            <a:spLocks noGrp="1"/>
          </p:cNvSpPr>
          <p:nvPr>
            <p:ph type="body" sz="half" idx="54" hasCustomPrompt="1"/>
          </p:nvPr>
        </p:nvSpPr>
        <p:spPr>
          <a:xfrm>
            <a:off x="7727464" y="2849708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ΕΤΟΣ</a:t>
            </a:r>
          </a:p>
        </p:txBody>
      </p:sp>
      <p:sp>
        <p:nvSpPr>
          <p:cNvPr id="33" name="Θέση κειμένου 3">
            <a:extLst>
              <a:ext uri="{FF2B5EF4-FFF2-40B4-BE49-F238E27FC236}">
                <a16:creationId xmlns:a16="http://schemas.microsoft.com/office/drawing/2014/main" id="{D3931DEC-CD0C-4B70-8E1E-036122C0484A}"/>
              </a:ext>
            </a:extLst>
          </p:cNvPr>
          <p:cNvSpPr>
            <a:spLocks noGrp="1"/>
          </p:cNvSpPr>
          <p:nvPr>
            <p:ph type="body" sz="half" idx="55" hasCustomPrompt="1"/>
          </p:nvPr>
        </p:nvSpPr>
        <p:spPr>
          <a:xfrm>
            <a:off x="7727464" y="3092621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μήνας</a:t>
            </a:r>
          </a:p>
        </p:txBody>
      </p:sp>
      <p:sp>
        <p:nvSpPr>
          <p:cNvPr id="34" name="Θέση κειμένου 3">
            <a:extLst>
              <a:ext uri="{FF2B5EF4-FFF2-40B4-BE49-F238E27FC236}">
                <a16:creationId xmlns:a16="http://schemas.microsoft.com/office/drawing/2014/main" id="{E45025BC-6529-4F89-87D6-1D94E2C72C6F}"/>
              </a:ext>
            </a:extLst>
          </p:cNvPr>
          <p:cNvSpPr>
            <a:spLocks noGrp="1"/>
          </p:cNvSpPr>
          <p:nvPr>
            <p:ph type="body" sz="half" idx="57"/>
          </p:nvPr>
        </p:nvSpPr>
        <p:spPr>
          <a:xfrm>
            <a:off x="9603105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35" name="Θέση κειμένου 3">
            <a:extLst>
              <a:ext uri="{FF2B5EF4-FFF2-40B4-BE49-F238E27FC236}">
                <a16:creationId xmlns:a16="http://schemas.microsoft.com/office/drawing/2014/main" id="{3CD7F50C-7C74-42DA-AD3A-38EEA8993C5D}"/>
              </a:ext>
            </a:extLst>
          </p:cNvPr>
          <p:cNvSpPr>
            <a:spLocks noGrp="1"/>
          </p:cNvSpPr>
          <p:nvPr>
            <p:ph type="body" sz="half" idx="58" hasCustomPrompt="1"/>
          </p:nvPr>
        </p:nvSpPr>
        <p:spPr>
          <a:xfrm>
            <a:off x="9603104" y="3734003"/>
            <a:ext cx="1728216" cy="375509"/>
          </a:xfrm>
        </p:spPr>
        <p:txBody>
          <a:bodyPr rtlCol="0" anchor="b" anchorCtr="0">
            <a:noAutofit/>
          </a:bodyPr>
          <a:lstStyle>
            <a:lvl1pPr marL="0" indent="0" algn="ctr">
              <a:buNone/>
              <a:defRPr lang="en-US" sz="1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Κείμενο υποδείγματος</a:t>
            </a:r>
          </a:p>
        </p:txBody>
      </p:sp>
      <p:sp>
        <p:nvSpPr>
          <p:cNvPr id="36" name="Θέση κειμένου 3">
            <a:extLst>
              <a:ext uri="{FF2B5EF4-FFF2-40B4-BE49-F238E27FC236}">
                <a16:creationId xmlns:a16="http://schemas.microsoft.com/office/drawing/2014/main" id="{6B626BA0-3E25-4C19-9341-736B0E810156}"/>
              </a:ext>
            </a:extLst>
          </p:cNvPr>
          <p:cNvSpPr>
            <a:spLocks noGrp="1"/>
          </p:cNvSpPr>
          <p:nvPr>
            <p:ph type="body" sz="half" idx="59"/>
          </p:nvPr>
        </p:nvSpPr>
        <p:spPr>
          <a:xfrm>
            <a:off x="3045123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37" name="Θέση κειμένου 3">
            <a:extLst>
              <a:ext uri="{FF2B5EF4-FFF2-40B4-BE49-F238E27FC236}">
                <a16:creationId xmlns:a16="http://schemas.microsoft.com/office/drawing/2014/main" id="{71D35746-C7C9-44AF-B36A-AD900B43E000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3045122" y="3734003"/>
            <a:ext cx="1728216" cy="375509"/>
          </a:xfrm>
        </p:spPr>
        <p:txBody>
          <a:bodyPr rtlCol="0" anchor="b" anchorCtr="0">
            <a:noAutofit/>
          </a:bodyPr>
          <a:lstStyle>
            <a:lvl1pPr marL="0" indent="0" algn="ctr">
              <a:buNone/>
              <a:defRPr lang="en-US" sz="1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Κείμενο υποδείγματος</a:t>
            </a:r>
          </a:p>
        </p:txBody>
      </p:sp>
      <p:sp>
        <p:nvSpPr>
          <p:cNvPr id="38" name="Θέση κειμένου 3">
            <a:extLst>
              <a:ext uri="{FF2B5EF4-FFF2-40B4-BE49-F238E27FC236}">
                <a16:creationId xmlns:a16="http://schemas.microsoft.com/office/drawing/2014/main" id="{0DD122A5-3E85-448B-AEF4-916061D337DA}"/>
              </a:ext>
            </a:extLst>
          </p:cNvPr>
          <p:cNvSpPr>
            <a:spLocks noGrp="1"/>
          </p:cNvSpPr>
          <p:nvPr>
            <p:ph type="body" sz="half" idx="61"/>
          </p:nvPr>
        </p:nvSpPr>
        <p:spPr>
          <a:xfrm>
            <a:off x="5231117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39" name="Θέση κειμένου 3">
            <a:extLst>
              <a:ext uri="{FF2B5EF4-FFF2-40B4-BE49-F238E27FC236}">
                <a16:creationId xmlns:a16="http://schemas.microsoft.com/office/drawing/2014/main" id="{458B3ABB-6123-475E-9158-8F0F7E5CB7EA}"/>
              </a:ext>
            </a:extLst>
          </p:cNvPr>
          <p:cNvSpPr>
            <a:spLocks noGrp="1"/>
          </p:cNvSpPr>
          <p:nvPr>
            <p:ph type="body" sz="half" idx="62" hasCustomPrompt="1"/>
          </p:nvPr>
        </p:nvSpPr>
        <p:spPr>
          <a:xfrm>
            <a:off x="5231116" y="3734003"/>
            <a:ext cx="1728216" cy="375509"/>
          </a:xfrm>
        </p:spPr>
        <p:txBody>
          <a:bodyPr rtlCol="0" anchor="b" anchorCtr="0">
            <a:noAutofit/>
          </a:bodyPr>
          <a:lstStyle>
            <a:lvl1pPr marL="0" indent="0" algn="ctr">
              <a:buNone/>
              <a:defRPr lang="en-US" sz="1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Κείμενο υποδείγματος</a:t>
            </a:r>
          </a:p>
        </p:txBody>
      </p:sp>
      <p:sp>
        <p:nvSpPr>
          <p:cNvPr id="40" name="Θέση κειμένου 3">
            <a:extLst>
              <a:ext uri="{FF2B5EF4-FFF2-40B4-BE49-F238E27FC236}">
                <a16:creationId xmlns:a16="http://schemas.microsoft.com/office/drawing/2014/main" id="{D3B00581-02A2-4EBF-BF5A-C945D4E1CF1F}"/>
              </a:ext>
            </a:extLst>
          </p:cNvPr>
          <p:cNvSpPr>
            <a:spLocks noGrp="1"/>
          </p:cNvSpPr>
          <p:nvPr>
            <p:ph type="body" sz="half" idx="63"/>
          </p:nvPr>
        </p:nvSpPr>
        <p:spPr>
          <a:xfrm>
            <a:off x="7417111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41" name="Θέση κειμένου 3">
            <a:extLst>
              <a:ext uri="{FF2B5EF4-FFF2-40B4-BE49-F238E27FC236}">
                <a16:creationId xmlns:a16="http://schemas.microsoft.com/office/drawing/2014/main" id="{841B08C8-6479-4E23-9967-D1A97B48518A}"/>
              </a:ext>
            </a:extLst>
          </p:cNvPr>
          <p:cNvSpPr>
            <a:spLocks noGrp="1"/>
          </p:cNvSpPr>
          <p:nvPr>
            <p:ph type="body" sz="half" idx="64" hasCustomPrompt="1"/>
          </p:nvPr>
        </p:nvSpPr>
        <p:spPr>
          <a:xfrm>
            <a:off x="7417110" y="3734003"/>
            <a:ext cx="1728216" cy="375509"/>
          </a:xfrm>
        </p:spPr>
        <p:txBody>
          <a:bodyPr rtlCol="0" anchor="b" anchorCtr="0">
            <a:noAutofit/>
          </a:bodyPr>
          <a:lstStyle>
            <a:lvl1pPr marL="0" indent="0" algn="ctr">
              <a:buNone/>
              <a:defRPr lang="en-US" sz="1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Κείμενο υποδείγματος</a:t>
            </a:r>
          </a:p>
        </p:txBody>
      </p:sp>
    </p:spTree>
    <p:extLst>
      <p:ext uri="{BB962C8B-B14F-4D97-AF65-F5344CB8AC3E}">
        <p14:creationId xmlns:p14="http://schemas.microsoft.com/office/powerpoint/2010/main" val="626631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Πίνακ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8360" y="1554169"/>
            <a:ext cx="8595281" cy="401244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/>
            </a:lvl1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>
            <a:normAutofit/>
          </a:bodyPr>
          <a:lstStyle>
            <a:lvl1pPr algn="ctr">
              <a:defRPr sz="2300"/>
            </a:lvl1pPr>
          </a:lstStyle>
          <a:p>
            <a:pPr rtl="0"/>
            <a:r>
              <a:rPr lang="el-GR"/>
              <a:t>ΚΑΝΤΕ ΚΛΙΚ ΓΙΑ ΝΑ ΕΠΕΞΕΡΓΑΣΤΕΙΤΕ ΤΟ ΣΤΥΛ ΤΙΤΛΟΥ ΥΠΟΔΕΙΓΜΑΤΟΣ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400976-AD41-4D98-9489-53F7A0B6447B}" type="datetime1">
              <a:rPr lang="el-GR" smtClean="0"/>
              <a:t>9/6/2022</a:t>
            </a:fld>
            <a:endParaRPr lang="el-GR"/>
          </a:p>
        </p:txBody>
      </p:sp>
      <p:sp>
        <p:nvSpPr>
          <p:cNvPr id="6" name="Σύμβολο κράτησης θέσης υποσέλιδου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  <p:sp>
        <p:nvSpPr>
          <p:cNvPr id="21" name="Θέση εικόνας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</p:spTree>
    <p:extLst>
      <p:ext uri="{BB962C8B-B14F-4D97-AF65-F5344CB8AC3E}">
        <p14:creationId xmlns:p14="http://schemas.microsoft.com/office/powerpoint/2010/main" val="3356244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Διαφάνεια ομάδ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>
            <a:normAutofit/>
          </a:bodyPr>
          <a:lstStyle>
            <a:lvl1pPr algn="ctr">
              <a:defRPr sz="2300"/>
            </a:lvl1pPr>
          </a:lstStyle>
          <a:p>
            <a:pPr rtl="0"/>
            <a:r>
              <a:rPr lang="el-GR"/>
              <a:t>ΚΑΝΤΕ ΚΛΙΚ ΓΙΑ ΝΑ ΕΠΕΞΕΡΓΑΣΤΕΙΤΕ ΤΟ ΣΤΥΛ ΤΙΤΛΟΥ ΥΠΟΔΕΙΓΜΑΤΟΣ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50D256-1D7C-4438-A783-43B361BC5D56}" type="datetime1">
              <a:rPr lang="el-GR" smtClean="0"/>
              <a:t>9/6/2022</a:t>
            </a:fld>
            <a:endParaRPr lang="el-GR"/>
          </a:p>
        </p:txBody>
      </p:sp>
      <p:sp>
        <p:nvSpPr>
          <p:cNvPr id="6" name="Σύμβολο κράτησης θέσης υποσέλιδου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Θέση εικόνας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12" name="Ορθογώνιο 11" descr="Σημείο πινελιάς">
            <a:extLst>
              <a:ext uri="{FF2B5EF4-FFF2-40B4-BE49-F238E27FC236}">
                <a16:creationId xmlns:a16="http://schemas.microsoft.com/office/drawing/2014/main" id="{A7FA5215-18C5-48EB-9287-FD0210082394}"/>
              </a:ext>
            </a:extLst>
          </p:cNvPr>
          <p:cNvSpPr/>
          <p:nvPr userDrawn="1"/>
        </p:nvSpPr>
        <p:spPr>
          <a:xfrm>
            <a:off x="1510891" y="167143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13" name="Θέση κειμένου 3">
            <a:extLst>
              <a:ext uri="{FF2B5EF4-FFF2-40B4-BE49-F238E27FC236}">
                <a16:creationId xmlns:a16="http://schemas.microsoft.com/office/drawing/2014/main" id="{13B21B5D-078E-4818-93B7-C4BC44E0E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4149" y="4352907"/>
            <a:ext cx="3118104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15" name="Θέση κειμένου 3">
            <a:extLst>
              <a:ext uri="{FF2B5EF4-FFF2-40B4-BE49-F238E27FC236}">
                <a16:creationId xmlns:a16="http://schemas.microsoft.com/office/drawing/2014/main" id="{19C62EE8-62D4-42A2-ADFB-270054905059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505201" y="3734003"/>
            <a:ext cx="2376000" cy="37550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6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Κείμενο υποδείγματος</a:t>
            </a:r>
          </a:p>
        </p:txBody>
      </p:sp>
      <p:sp>
        <p:nvSpPr>
          <p:cNvPr id="17" name="Θέση κειμένου 3">
            <a:extLst>
              <a:ext uri="{FF2B5EF4-FFF2-40B4-BE49-F238E27FC236}">
                <a16:creationId xmlns:a16="http://schemas.microsoft.com/office/drawing/2014/main" id="{86BD6FD2-1D30-49A6-830E-AA56A99FC1CE}"/>
              </a:ext>
            </a:extLst>
          </p:cNvPr>
          <p:cNvSpPr>
            <a:spLocks noGrp="1"/>
          </p:cNvSpPr>
          <p:nvPr>
            <p:ph type="body" sz="half" idx="43"/>
          </p:nvPr>
        </p:nvSpPr>
        <p:spPr>
          <a:xfrm>
            <a:off x="1505201" y="4116456"/>
            <a:ext cx="2376000" cy="208998"/>
          </a:xfrm>
        </p:spPr>
        <p:txBody>
          <a:bodyPr rtlCol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l-GR"/>
              <a:t>Στυλ κειμένου υποδείγματος</a:t>
            </a:r>
          </a:p>
        </p:txBody>
      </p:sp>
      <p:sp>
        <p:nvSpPr>
          <p:cNvPr id="19" name="Ορθογώνιο 18" descr="Σημείο πινελιάς">
            <a:extLst>
              <a:ext uri="{FF2B5EF4-FFF2-40B4-BE49-F238E27FC236}">
                <a16:creationId xmlns:a16="http://schemas.microsoft.com/office/drawing/2014/main" id="{092F9F63-01FC-4172-8992-6FBF9B839FC8}"/>
              </a:ext>
            </a:extLst>
          </p:cNvPr>
          <p:cNvSpPr/>
          <p:nvPr userDrawn="1"/>
        </p:nvSpPr>
        <p:spPr>
          <a:xfrm>
            <a:off x="4892290" y="167590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23" name="Ορθογώνιο 22" descr="Σημείο πινελιάς">
            <a:extLst>
              <a:ext uri="{FF2B5EF4-FFF2-40B4-BE49-F238E27FC236}">
                <a16:creationId xmlns:a16="http://schemas.microsoft.com/office/drawing/2014/main" id="{F4C281DF-CD63-43AF-A8F3-B0C6542AE01E}"/>
              </a:ext>
            </a:extLst>
          </p:cNvPr>
          <p:cNvSpPr/>
          <p:nvPr userDrawn="1"/>
        </p:nvSpPr>
        <p:spPr>
          <a:xfrm>
            <a:off x="8365057" y="1675155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25" name="Θέση κειμένου 3">
            <a:extLst>
              <a:ext uri="{FF2B5EF4-FFF2-40B4-BE49-F238E27FC236}">
                <a16:creationId xmlns:a16="http://schemas.microsoft.com/office/drawing/2014/main" id="{4B294B4F-3059-4977-8F9A-F67332F7B0A4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4536948" y="4352907"/>
            <a:ext cx="3118104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26" name="Θέση κειμένου 3">
            <a:extLst>
              <a:ext uri="{FF2B5EF4-FFF2-40B4-BE49-F238E27FC236}">
                <a16:creationId xmlns:a16="http://schemas.microsoft.com/office/drawing/2014/main" id="{E6DB76A1-F16D-475C-9887-7EAE32A8C3A3}"/>
              </a:ext>
            </a:extLst>
          </p:cNvPr>
          <p:cNvSpPr>
            <a:spLocks noGrp="1"/>
          </p:cNvSpPr>
          <p:nvPr>
            <p:ph type="body" sz="half" idx="69"/>
          </p:nvPr>
        </p:nvSpPr>
        <p:spPr>
          <a:xfrm>
            <a:off x="4908000" y="4116456"/>
            <a:ext cx="2376000" cy="208998"/>
          </a:xfrm>
        </p:spPr>
        <p:txBody>
          <a:bodyPr rtlCol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l-GR"/>
              <a:t>Στυλ κειμένου υποδείγματος</a:t>
            </a:r>
          </a:p>
        </p:txBody>
      </p:sp>
      <p:sp>
        <p:nvSpPr>
          <p:cNvPr id="27" name="Θέση κειμένου 3">
            <a:extLst>
              <a:ext uri="{FF2B5EF4-FFF2-40B4-BE49-F238E27FC236}">
                <a16:creationId xmlns:a16="http://schemas.microsoft.com/office/drawing/2014/main" id="{C310658D-D557-47BB-BC8A-B915B830ED05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7983668" y="4352907"/>
            <a:ext cx="3118104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28" name="Θέση κειμένου 3">
            <a:extLst>
              <a:ext uri="{FF2B5EF4-FFF2-40B4-BE49-F238E27FC236}">
                <a16:creationId xmlns:a16="http://schemas.microsoft.com/office/drawing/2014/main" id="{431AC128-54A5-4348-9354-2090E9446DD0}"/>
              </a:ext>
            </a:extLst>
          </p:cNvPr>
          <p:cNvSpPr>
            <a:spLocks noGrp="1"/>
          </p:cNvSpPr>
          <p:nvPr>
            <p:ph type="body" sz="half" idx="72"/>
          </p:nvPr>
        </p:nvSpPr>
        <p:spPr>
          <a:xfrm>
            <a:off x="8354720" y="4116456"/>
            <a:ext cx="2376000" cy="208998"/>
          </a:xfrm>
        </p:spPr>
        <p:txBody>
          <a:bodyPr rtlCol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l-GR"/>
              <a:t>Στυλ κειμένου υποδείγματος</a:t>
            </a:r>
          </a:p>
        </p:txBody>
      </p:sp>
      <p:sp>
        <p:nvSpPr>
          <p:cNvPr id="29" name="Θέση εικόνας 7">
            <a:extLst>
              <a:ext uri="{FF2B5EF4-FFF2-40B4-BE49-F238E27FC236}">
                <a16:creationId xmlns:a16="http://schemas.microsoft.com/office/drawing/2014/main" id="{546207D6-A979-4C63-A9FA-514FA9733332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1960345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300" spc="-50" baseline="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30" name="Θέση εικόνας 7">
            <a:extLst>
              <a:ext uri="{FF2B5EF4-FFF2-40B4-BE49-F238E27FC236}">
                <a16:creationId xmlns:a16="http://schemas.microsoft.com/office/drawing/2014/main" id="{17B9003F-DE29-4AC3-A466-BEFDC52EA5D4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53795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300" spc="-50" baseline="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31" name="Θέση εικόνας 7">
            <a:extLst>
              <a:ext uri="{FF2B5EF4-FFF2-40B4-BE49-F238E27FC236}">
                <a16:creationId xmlns:a16="http://schemas.microsoft.com/office/drawing/2014/main" id="{4BAD77A4-CEB0-4E6E-8ABE-363A50124165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287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300" spc="-50" baseline="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32" name="Θέση κειμένου 3">
            <a:extLst>
              <a:ext uri="{FF2B5EF4-FFF2-40B4-BE49-F238E27FC236}">
                <a16:creationId xmlns:a16="http://schemas.microsoft.com/office/drawing/2014/main" id="{B4EF5BD4-323A-47A4-8705-96248C8A4AE9}"/>
              </a:ext>
            </a:extLst>
          </p:cNvPr>
          <p:cNvSpPr>
            <a:spLocks noGrp="1"/>
          </p:cNvSpPr>
          <p:nvPr>
            <p:ph type="body" sz="half" idx="68" hasCustomPrompt="1"/>
          </p:nvPr>
        </p:nvSpPr>
        <p:spPr>
          <a:xfrm>
            <a:off x="4908000" y="3734003"/>
            <a:ext cx="2376000" cy="37550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6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Κείμενο υποδείγματος</a:t>
            </a:r>
          </a:p>
        </p:txBody>
      </p:sp>
      <p:sp>
        <p:nvSpPr>
          <p:cNvPr id="33" name="Θέση κειμένου 3">
            <a:extLst>
              <a:ext uri="{FF2B5EF4-FFF2-40B4-BE49-F238E27FC236}">
                <a16:creationId xmlns:a16="http://schemas.microsoft.com/office/drawing/2014/main" id="{88881F5B-BE54-484E-82B8-4CB1E9F43AE4}"/>
              </a:ext>
            </a:extLst>
          </p:cNvPr>
          <p:cNvSpPr>
            <a:spLocks noGrp="1"/>
          </p:cNvSpPr>
          <p:nvPr>
            <p:ph type="body" sz="half" idx="71" hasCustomPrompt="1"/>
          </p:nvPr>
        </p:nvSpPr>
        <p:spPr>
          <a:xfrm>
            <a:off x="8354720" y="3734003"/>
            <a:ext cx="2376000" cy="37550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6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Κείμενο υποδείγματος</a:t>
            </a:r>
          </a:p>
        </p:txBody>
      </p:sp>
    </p:spTree>
    <p:extLst>
      <p:ext uri="{BB962C8B-B14F-4D97-AF65-F5344CB8AC3E}">
        <p14:creationId xmlns:p14="http://schemas.microsoft.com/office/powerpoint/2010/main" val="3981187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Διαφάνεια μεγάλης ομάδ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>
            <a:normAutofit/>
          </a:bodyPr>
          <a:lstStyle>
            <a:lvl1pPr algn="ctr">
              <a:defRPr sz="2300"/>
            </a:lvl1pPr>
          </a:lstStyle>
          <a:p>
            <a:pPr rtl="0"/>
            <a:r>
              <a:rPr lang="el-GR"/>
              <a:t>ΚΑΝΤΕ ΚΛΙΚ ΓΙΑ ΝΑ ΕΠΕΞΕΡΓΑΣΤΕΙΤΕ ΤΟ ΣΤΥΛ ΤΙΤΛΟΥ ΥΠΟΔΕΙΓΜΑΤΟΣ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622731-2DA1-477A-84CE-F8876E12FB8C}" type="datetime1">
              <a:rPr lang="el-GR" smtClean="0"/>
              <a:t>9/6/2022</a:t>
            </a:fld>
            <a:endParaRPr lang="el-GR"/>
          </a:p>
        </p:txBody>
      </p:sp>
      <p:sp>
        <p:nvSpPr>
          <p:cNvPr id="6" name="Σύμβολο κράτησης θέσης υποσέλιδου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Υπότιτλος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21" name="Θέση εικόνας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44" name="Ορθογώνιο 43" descr="Σημείο πινελιάς">
            <a:extLst>
              <a:ext uri="{FF2B5EF4-FFF2-40B4-BE49-F238E27FC236}">
                <a16:creationId xmlns:a16="http://schemas.microsoft.com/office/drawing/2014/main" id="{45F71459-E761-4BAA-8296-9AF4852B6725}"/>
              </a:ext>
            </a:extLst>
          </p:cNvPr>
          <p:cNvSpPr/>
          <p:nvPr userDrawn="1"/>
        </p:nvSpPr>
        <p:spPr>
          <a:xfrm>
            <a:off x="782879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50" name="Θέση κειμένου 3">
            <a:extLst>
              <a:ext uri="{FF2B5EF4-FFF2-40B4-BE49-F238E27FC236}">
                <a16:creationId xmlns:a16="http://schemas.microsoft.com/office/drawing/2014/main" id="{6AC768B6-7E69-4D83-802E-99B210F63E7C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2282288" y="2506566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52" name="Θέση κειμένου 3">
            <a:extLst>
              <a:ext uri="{FF2B5EF4-FFF2-40B4-BE49-F238E27FC236}">
                <a16:creationId xmlns:a16="http://schemas.microsoft.com/office/drawing/2014/main" id="{BF4CB0EB-2362-40AE-A515-F4CB60384DCF}"/>
              </a:ext>
            </a:extLst>
          </p:cNvPr>
          <p:cNvSpPr>
            <a:spLocks noGrp="1"/>
          </p:cNvSpPr>
          <p:nvPr>
            <p:ph type="body" sz="half" idx="66"/>
          </p:nvPr>
        </p:nvSpPr>
        <p:spPr>
          <a:xfrm>
            <a:off x="2282288" y="3164364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3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53" name="Ορθογώνιο 52" descr="Σημείο πινελιάς">
            <a:extLst>
              <a:ext uri="{FF2B5EF4-FFF2-40B4-BE49-F238E27FC236}">
                <a16:creationId xmlns:a16="http://schemas.microsoft.com/office/drawing/2014/main" id="{649EA34C-A785-4041-A0AB-24331FD3E59F}"/>
              </a:ext>
            </a:extLst>
          </p:cNvPr>
          <p:cNvSpPr/>
          <p:nvPr userDrawn="1"/>
        </p:nvSpPr>
        <p:spPr>
          <a:xfrm>
            <a:off x="782879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54" name="Θέση κειμένου 3">
            <a:extLst>
              <a:ext uri="{FF2B5EF4-FFF2-40B4-BE49-F238E27FC236}">
                <a16:creationId xmlns:a16="http://schemas.microsoft.com/office/drawing/2014/main" id="{C7883561-875A-4883-8EBA-695D8F428B34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2282288" y="4253710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56" name="Θέση κειμένου 3">
            <a:extLst>
              <a:ext uri="{FF2B5EF4-FFF2-40B4-BE49-F238E27FC236}">
                <a16:creationId xmlns:a16="http://schemas.microsoft.com/office/drawing/2014/main" id="{012DB6B7-23AC-4EF4-B923-9AD4D38FE8F7}"/>
              </a:ext>
            </a:extLst>
          </p:cNvPr>
          <p:cNvSpPr>
            <a:spLocks noGrp="1"/>
          </p:cNvSpPr>
          <p:nvPr>
            <p:ph type="body" sz="half" idx="69"/>
          </p:nvPr>
        </p:nvSpPr>
        <p:spPr>
          <a:xfrm>
            <a:off x="2282288" y="4911508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3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57" name="Ορθογώνιο 56" descr="Σημείο πινελιάς">
            <a:extLst>
              <a:ext uri="{FF2B5EF4-FFF2-40B4-BE49-F238E27FC236}">
                <a16:creationId xmlns:a16="http://schemas.microsoft.com/office/drawing/2014/main" id="{4C9A4FED-7338-4464-BD67-68B1B1F078A9}"/>
              </a:ext>
            </a:extLst>
          </p:cNvPr>
          <p:cNvSpPr/>
          <p:nvPr userDrawn="1"/>
        </p:nvSpPr>
        <p:spPr>
          <a:xfrm>
            <a:off x="4354565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58" name="Θέση κειμένου 3">
            <a:extLst>
              <a:ext uri="{FF2B5EF4-FFF2-40B4-BE49-F238E27FC236}">
                <a16:creationId xmlns:a16="http://schemas.microsoft.com/office/drawing/2014/main" id="{FF72A063-C2D4-42E7-95AF-2DBF9DB9DC3C}"/>
              </a:ext>
            </a:extLst>
          </p:cNvPr>
          <p:cNvSpPr>
            <a:spLocks noGrp="1"/>
          </p:cNvSpPr>
          <p:nvPr>
            <p:ph type="body" sz="half" idx="70"/>
          </p:nvPr>
        </p:nvSpPr>
        <p:spPr>
          <a:xfrm>
            <a:off x="5853974" y="2506566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60" name="Θέση κειμένου 3">
            <a:extLst>
              <a:ext uri="{FF2B5EF4-FFF2-40B4-BE49-F238E27FC236}">
                <a16:creationId xmlns:a16="http://schemas.microsoft.com/office/drawing/2014/main" id="{DCA75C38-AA57-488A-93F2-F457032ACBBE}"/>
              </a:ext>
            </a:extLst>
          </p:cNvPr>
          <p:cNvSpPr>
            <a:spLocks noGrp="1"/>
          </p:cNvSpPr>
          <p:nvPr>
            <p:ph type="body" sz="half" idx="72"/>
          </p:nvPr>
        </p:nvSpPr>
        <p:spPr>
          <a:xfrm>
            <a:off x="5853974" y="3164364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3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61" name="Ορθογώνιο 60" descr="Σημείο πινελιάς">
            <a:extLst>
              <a:ext uri="{FF2B5EF4-FFF2-40B4-BE49-F238E27FC236}">
                <a16:creationId xmlns:a16="http://schemas.microsoft.com/office/drawing/2014/main" id="{CBB617DF-59C7-4901-819F-9FEF8687F033}"/>
              </a:ext>
            </a:extLst>
          </p:cNvPr>
          <p:cNvSpPr/>
          <p:nvPr userDrawn="1"/>
        </p:nvSpPr>
        <p:spPr>
          <a:xfrm>
            <a:off x="4354565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62" name="Θέση κειμένου 3">
            <a:extLst>
              <a:ext uri="{FF2B5EF4-FFF2-40B4-BE49-F238E27FC236}">
                <a16:creationId xmlns:a16="http://schemas.microsoft.com/office/drawing/2014/main" id="{FA1A5060-0709-436F-9B45-E81C52904172}"/>
              </a:ext>
            </a:extLst>
          </p:cNvPr>
          <p:cNvSpPr>
            <a:spLocks noGrp="1"/>
          </p:cNvSpPr>
          <p:nvPr>
            <p:ph type="body" sz="half" idx="73"/>
          </p:nvPr>
        </p:nvSpPr>
        <p:spPr>
          <a:xfrm>
            <a:off x="5853974" y="4253710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64" name="Θέση κειμένου 3">
            <a:extLst>
              <a:ext uri="{FF2B5EF4-FFF2-40B4-BE49-F238E27FC236}">
                <a16:creationId xmlns:a16="http://schemas.microsoft.com/office/drawing/2014/main" id="{D1E38D5A-8267-4462-A410-F99B81044F4C}"/>
              </a:ext>
            </a:extLst>
          </p:cNvPr>
          <p:cNvSpPr>
            <a:spLocks noGrp="1"/>
          </p:cNvSpPr>
          <p:nvPr>
            <p:ph type="body" sz="half" idx="75"/>
          </p:nvPr>
        </p:nvSpPr>
        <p:spPr>
          <a:xfrm>
            <a:off x="5853974" y="4911508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3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65" name="Ορθογώνιο 64" descr="Σημείο πινελιάς">
            <a:extLst>
              <a:ext uri="{FF2B5EF4-FFF2-40B4-BE49-F238E27FC236}">
                <a16:creationId xmlns:a16="http://schemas.microsoft.com/office/drawing/2014/main" id="{D485ED5B-CAAF-4D50-B350-1FD874EBA4D7}"/>
              </a:ext>
            </a:extLst>
          </p:cNvPr>
          <p:cNvSpPr/>
          <p:nvPr userDrawn="1"/>
        </p:nvSpPr>
        <p:spPr>
          <a:xfrm>
            <a:off x="7946020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66" name="Θέση κειμένου 3">
            <a:extLst>
              <a:ext uri="{FF2B5EF4-FFF2-40B4-BE49-F238E27FC236}">
                <a16:creationId xmlns:a16="http://schemas.microsoft.com/office/drawing/2014/main" id="{D6E28A9E-F913-4B5F-B3BC-410D8AA45F20}"/>
              </a:ext>
            </a:extLst>
          </p:cNvPr>
          <p:cNvSpPr>
            <a:spLocks noGrp="1"/>
          </p:cNvSpPr>
          <p:nvPr>
            <p:ph type="body" sz="half" idx="76"/>
          </p:nvPr>
        </p:nvSpPr>
        <p:spPr>
          <a:xfrm>
            <a:off x="9445429" y="2506566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68" name="Θέση κειμένου 3">
            <a:extLst>
              <a:ext uri="{FF2B5EF4-FFF2-40B4-BE49-F238E27FC236}">
                <a16:creationId xmlns:a16="http://schemas.microsoft.com/office/drawing/2014/main" id="{2B41B518-590B-4CF3-B4E8-70F9DDFB196E}"/>
              </a:ext>
            </a:extLst>
          </p:cNvPr>
          <p:cNvSpPr>
            <a:spLocks noGrp="1"/>
          </p:cNvSpPr>
          <p:nvPr>
            <p:ph type="body" sz="half" idx="78"/>
          </p:nvPr>
        </p:nvSpPr>
        <p:spPr>
          <a:xfrm>
            <a:off x="9445429" y="3164364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3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69" name="Ορθογώνιο 68" descr="Σημείο πινελιάς">
            <a:extLst>
              <a:ext uri="{FF2B5EF4-FFF2-40B4-BE49-F238E27FC236}">
                <a16:creationId xmlns:a16="http://schemas.microsoft.com/office/drawing/2014/main" id="{C331D4D8-F16F-49D3-BDB7-1FB2BCE6EAEA}"/>
              </a:ext>
            </a:extLst>
          </p:cNvPr>
          <p:cNvSpPr/>
          <p:nvPr userDrawn="1"/>
        </p:nvSpPr>
        <p:spPr>
          <a:xfrm>
            <a:off x="7946020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70" name="Θέση κειμένου 3">
            <a:extLst>
              <a:ext uri="{FF2B5EF4-FFF2-40B4-BE49-F238E27FC236}">
                <a16:creationId xmlns:a16="http://schemas.microsoft.com/office/drawing/2014/main" id="{0D7912DE-7BEE-491D-83D9-ED9BFE8998E8}"/>
              </a:ext>
            </a:extLst>
          </p:cNvPr>
          <p:cNvSpPr>
            <a:spLocks noGrp="1"/>
          </p:cNvSpPr>
          <p:nvPr>
            <p:ph type="body" sz="half" idx="79"/>
          </p:nvPr>
        </p:nvSpPr>
        <p:spPr>
          <a:xfrm>
            <a:off x="9445429" y="4253710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72" name="Θέση κειμένου 3">
            <a:extLst>
              <a:ext uri="{FF2B5EF4-FFF2-40B4-BE49-F238E27FC236}">
                <a16:creationId xmlns:a16="http://schemas.microsoft.com/office/drawing/2014/main" id="{A588BDB2-BB85-458C-AF31-D90BEE530110}"/>
              </a:ext>
            </a:extLst>
          </p:cNvPr>
          <p:cNvSpPr>
            <a:spLocks noGrp="1"/>
          </p:cNvSpPr>
          <p:nvPr>
            <p:ph type="body" sz="half" idx="81"/>
          </p:nvPr>
        </p:nvSpPr>
        <p:spPr>
          <a:xfrm>
            <a:off x="9445429" y="4911508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3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73" name="Θέση εικόνας 3">
            <a:extLst>
              <a:ext uri="{FF2B5EF4-FFF2-40B4-BE49-F238E27FC236}">
                <a16:creationId xmlns:a16="http://schemas.microsoft.com/office/drawing/2014/main" id="{E9B1CB54-DBEA-47FB-AFCA-953A06370DEF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993109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 spc="-70" baseline="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75" name="Θέση εικόνας 3">
            <a:extLst>
              <a:ext uri="{FF2B5EF4-FFF2-40B4-BE49-F238E27FC236}">
                <a16:creationId xmlns:a16="http://schemas.microsoft.com/office/drawing/2014/main" id="{72C260FD-1E05-47E9-B248-27CAC5FC3B69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996007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 spc="-70" baseline="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78" name="Θέση εικόνας 3">
            <a:extLst>
              <a:ext uri="{FF2B5EF4-FFF2-40B4-BE49-F238E27FC236}">
                <a16:creationId xmlns:a16="http://schemas.microsoft.com/office/drawing/2014/main" id="{BDFC2481-D48B-4444-9ADC-73238E01E93A}"/>
              </a:ext>
            </a:extLst>
          </p:cNvPr>
          <p:cNvSpPr>
            <a:spLocks noGrp="1"/>
          </p:cNvSpPr>
          <p:nvPr>
            <p:ph type="pic" sz="quarter" idx="84"/>
          </p:nvPr>
        </p:nvSpPr>
        <p:spPr>
          <a:xfrm>
            <a:off x="8182550" y="2403213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 spc="-70" baseline="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79" name="Θέση εικόνας 3">
            <a:extLst>
              <a:ext uri="{FF2B5EF4-FFF2-40B4-BE49-F238E27FC236}">
                <a16:creationId xmlns:a16="http://schemas.microsoft.com/office/drawing/2014/main" id="{659B6395-72AE-4725-9373-C44AC7C2962A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8185448" y="4150357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 spc="-70" baseline="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80" name="Θέση εικόνας 3">
            <a:extLst>
              <a:ext uri="{FF2B5EF4-FFF2-40B4-BE49-F238E27FC236}">
                <a16:creationId xmlns:a16="http://schemas.microsoft.com/office/drawing/2014/main" id="{41E8F088-085E-4881-BFA7-545F97699A75}"/>
              </a:ext>
            </a:extLst>
          </p:cNvPr>
          <p:cNvSpPr>
            <a:spLocks noGrp="1"/>
          </p:cNvSpPr>
          <p:nvPr>
            <p:ph type="pic" sz="quarter" idx="86"/>
          </p:nvPr>
        </p:nvSpPr>
        <p:spPr>
          <a:xfrm>
            <a:off x="4586273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 spc="-70" baseline="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81" name="Θέση εικόνας 3">
            <a:extLst>
              <a:ext uri="{FF2B5EF4-FFF2-40B4-BE49-F238E27FC236}">
                <a16:creationId xmlns:a16="http://schemas.microsoft.com/office/drawing/2014/main" id="{DD2AACCA-1BD1-4ECD-95C3-E9AB07D242E0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589171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 spc="-70" baseline="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</p:spTree>
    <p:extLst>
      <p:ext uri="{BB962C8B-B14F-4D97-AF65-F5344CB8AC3E}">
        <p14:creationId xmlns:p14="http://schemas.microsoft.com/office/powerpoint/2010/main" val="417167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 descr="Τραπέζι εστιατορίου">
            <a:extLst>
              <a:ext uri="{FF2B5EF4-FFF2-40B4-BE49-F238E27FC236}">
                <a16:creationId xmlns:a16="http://schemas.microsoft.com/office/drawing/2014/main" id="{C7B053CA-3420-4992-BA29-CDE43C99B79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>
              <a:solidFill>
                <a:srgbClr val="FFFFFF"/>
              </a:solidFill>
            </a:endParaRPr>
          </a:p>
        </p:txBody>
      </p:sp>
      <p:sp>
        <p:nvSpPr>
          <p:cNvPr id="8" name="Ορθογώνιο 7" descr="Σημείο πινελιάς">
            <a:extLst>
              <a:ext uri="{FF2B5EF4-FFF2-40B4-BE49-F238E27FC236}">
                <a16:creationId xmlns:a16="http://schemas.microsoft.com/office/drawing/2014/main" id="{7C197BE4-2E4C-4177-8440-BB95B0A4C7FB}"/>
              </a:ext>
            </a:extLst>
          </p:cNvPr>
          <p:cNvSpPr/>
          <p:nvPr userDrawn="1"/>
        </p:nvSpPr>
        <p:spPr>
          <a:xfrm>
            <a:off x="3270126" y="0"/>
            <a:ext cx="6611112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9" name="Θέση εικόνας 14" descr="Το λογότυπό σας">
            <a:extLst>
              <a:ext uri="{FF2B5EF4-FFF2-40B4-BE49-F238E27FC236}">
                <a16:creationId xmlns:a16="http://schemas.microsoft.com/office/drawing/2014/main" id="{8D7231FC-3A25-45B8-B883-4F6A0FC02B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72882" y="1906445"/>
            <a:ext cx="1646237" cy="1149350"/>
          </a:xfrm>
          <a:noFill/>
        </p:spPr>
        <p:txBody>
          <a:bodyPr wrap="square" lIns="46800" rIns="4680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47AE549-C84B-493A-BE76-6879C9B69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rtl="0"/>
            <a:fld id="{91FCA002-CC06-451D-87AB-04AED583CBD4}" type="datetime1">
              <a:rPr lang="el-GR" smtClean="0"/>
              <a:t>9/6/2022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55761A8C-74CD-483A-A3C5-A7D79CACC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rtl="0"/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308FC7C-F5F3-4D82-ADCB-B64F9FBB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  <p:cxnSp>
        <p:nvCxnSpPr>
          <p:cNvPr id="11" name="Ευθεία γραμμή σύνδεσης 10">
            <a:extLst>
              <a:ext uri="{FF2B5EF4-FFF2-40B4-BE49-F238E27FC236}">
                <a16:creationId xmlns:a16="http://schemas.microsoft.com/office/drawing/2014/main" id="{C90D35E8-D43B-49F9-9465-A7A8F698FC8A}"/>
              </a:ext>
            </a:extLst>
          </p:cNvPr>
          <p:cNvCxnSpPr/>
          <p:nvPr userDrawn="1"/>
        </p:nvCxnSpPr>
        <p:spPr>
          <a:xfrm>
            <a:off x="4989576" y="4457209"/>
            <a:ext cx="2212848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Υπότιτλος 2">
            <a:extLst>
              <a:ext uri="{FF2B5EF4-FFF2-40B4-BE49-F238E27FC236}">
                <a16:creationId xmlns:a16="http://schemas.microsoft.com/office/drawing/2014/main" id="{C863CA31-4E68-4CD7-9214-51D7BBC1FA1F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529264" y="4494894"/>
            <a:ext cx="5133473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/>
              <a:t>Στυλ υπότιτλου υποδείγματος</a:t>
            </a:r>
          </a:p>
        </p:txBody>
      </p:sp>
      <p:sp>
        <p:nvSpPr>
          <p:cNvPr id="14" name="Τίτλος 1">
            <a:extLst>
              <a:ext uri="{FF2B5EF4-FFF2-40B4-BE49-F238E27FC236}">
                <a16:creationId xmlns:a16="http://schemas.microsoft.com/office/drawing/2014/main" id="{CCAEEA74-ABCB-45B1-A352-71E9CCD670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9792" y="3306697"/>
            <a:ext cx="4772417" cy="1102291"/>
          </a:xfrm>
        </p:spPr>
        <p:txBody>
          <a:bodyPr rtlCol="0" anchor="b" anchorCtr="0">
            <a:normAutofit/>
          </a:bodyPr>
          <a:lstStyle>
            <a:lvl1pPr algn="ctr">
              <a:defRPr sz="3000"/>
            </a:lvl1pPr>
          </a:lstStyle>
          <a:p>
            <a:pPr rtl="0"/>
            <a:r>
              <a:rPr lang="el-GR"/>
              <a:t>ΚΑΝΤΕ ΚΛΙΚ ΓΙΑ </a:t>
            </a:r>
            <a:br>
              <a:rPr lang="el-GR"/>
            </a:br>
            <a:r>
              <a:rPr lang="el-GR"/>
              <a:t>ΕΠΕΞΕΡΓΑΣΙΑ ΤΙΤΛΟΥ</a:t>
            </a:r>
          </a:p>
        </p:txBody>
      </p:sp>
    </p:spTree>
    <p:extLst>
      <p:ext uri="{BB962C8B-B14F-4D97-AF65-F5344CB8AC3E}">
        <p14:creationId xmlns:p14="http://schemas.microsoft.com/office/powerpoint/2010/main" val="1855591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Διαφάνεια γραφήματος πί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>
            <a:normAutofit/>
          </a:bodyPr>
          <a:lstStyle>
            <a:lvl1pPr algn="ctr">
              <a:defRPr sz="2300"/>
            </a:lvl1pPr>
          </a:lstStyle>
          <a:p>
            <a:pPr rtl="0"/>
            <a:r>
              <a:rPr lang="el-GR"/>
              <a:t>ΚΑΝΤΕ ΚΛΙΚ ΓΙΑ ΝΑ ΕΠΕΞΕΡΓΑΣΤΕΙΤΕ ΤΟ ΣΤΥΛ ΤΙΤΛΟΥ ΥΠΟΔΕΙΓΜΑΤΟΣ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7D958F-AA33-4EB0-B2A4-C9BFD8DAAC87}" type="datetime1">
              <a:rPr lang="el-GR" smtClean="0"/>
              <a:t>9/6/2022</a:t>
            </a:fld>
            <a:endParaRPr lang="el-GR"/>
          </a:p>
        </p:txBody>
      </p:sp>
      <p:sp>
        <p:nvSpPr>
          <p:cNvPr id="6" name="Σύμβολο κράτησης θέσης υποσέλιδου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Υπότιτλος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21" name="Θέση εικόνας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59" name="Ορθογώνιο 58" descr="Σημείο πινελιάς">
            <a:extLst>
              <a:ext uri="{FF2B5EF4-FFF2-40B4-BE49-F238E27FC236}">
                <a16:creationId xmlns:a16="http://schemas.microsoft.com/office/drawing/2014/main" id="{29FB1599-AC79-4571-B03A-98277CE717CC}"/>
              </a:ext>
            </a:extLst>
          </p:cNvPr>
          <p:cNvSpPr/>
          <p:nvPr userDrawn="1"/>
        </p:nvSpPr>
        <p:spPr>
          <a:xfrm>
            <a:off x="3174492" y="2141776"/>
            <a:ext cx="5843016" cy="424281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63" name="Θέση κειμένου 3">
            <a:extLst>
              <a:ext uri="{FF2B5EF4-FFF2-40B4-BE49-F238E27FC236}">
                <a16:creationId xmlns:a16="http://schemas.microsoft.com/office/drawing/2014/main" id="{AC056410-CC3A-4562-8AD4-DDA11527B7A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35712" y="2508631"/>
            <a:ext cx="2642616" cy="37550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2.000.000 €</a:t>
            </a:r>
          </a:p>
        </p:txBody>
      </p:sp>
      <p:sp>
        <p:nvSpPr>
          <p:cNvPr id="74" name="Θέση κειμένου 3">
            <a:extLst>
              <a:ext uri="{FF2B5EF4-FFF2-40B4-BE49-F238E27FC236}">
                <a16:creationId xmlns:a16="http://schemas.microsoft.com/office/drawing/2014/main" id="{E9EF01CE-943D-4321-A20D-EB63E56E3212}"/>
              </a:ext>
            </a:extLst>
          </p:cNvPr>
          <p:cNvSpPr>
            <a:spLocks noGrp="1"/>
          </p:cNvSpPr>
          <p:nvPr>
            <p:ph type="body" sz="half" idx="66"/>
          </p:nvPr>
        </p:nvSpPr>
        <p:spPr>
          <a:xfrm>
            <a:off x="835712" y="2938041"/>
            <a:ext cx="2642616" cy="375509"/>
          </a:xfrm>
        </p:spPr>
        <p:txBody>
          <a:bodyPr rtlCol="0"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76" name="Θέση κειμένου 3">
            <a:extLst>
              <a:ext uri="{FF2B5EF4-FFF2-40B4-BE49-F238E27FC236}">
                <a16:creationId xmlns:a16="http://schemas.microsoft.com/office/drawing/2014/main" id="{B77364C8-3D3A-415B-9433-C4696B84A988}"/>
              </a:ext>
            </a:extLst>
          </p:cNvPr>
          <p:cNvSpPr>
            <a:spLocks noGrp="1"/>
          </p:cNvSpPr>
          <p:nvPr>
            <p:ph type="body" sz="half" idx="83" hasCustomPrompt="1"/>
          </p:nvPr>
        </p:nvSpPr>
        <p:spPr>
          <a:xfrm>
            <a:off x="835712" y="3640411"/>
            <a:ext cx="2642616" cy="37550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2.000.000 €</a:t>
            </a:r>
          </a:p>
        </p:txBody>
      </p:sp>
      <p:sp>
        <p:nvSpPr>
          <p:cNvPr id="77" name="Θέση κειμένου 3">
            <a:extLst>
              <a:ext uri="{FF2B5EF4-FFF2-40B4-BE49-F238E27FC236}">
                <a16:creationId xmlns:a16="http://schemas.microsoft.com/office/drawing/2014/main" id="{19ABCF73-31BD-4929-9900-AB2F7023E665}"/>
              </a:ext>
            </a:extLst>
          </p:cNvPr>
          <p:cNvSpPr>
            <a:spLocks noGrp="1"/>
          </p:cNvSpPr>
          <p:nvPr>
            <p:ph type="body" sz="half" idx="86"/>
          </p:nvPr>
        </p:nvSpPr>
        <p:spPr>
          <a:xfrm>
            <a:off x="835712" y="4069821"/>
            <a:ext cx="2642616" cy="375509"/>
          </a:xfrm>
        </p:spPr>
        <p:txBody>
          <a:bodyPr rtlCol="0"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82" name="Θέση κειμένου 3">
            <a:extLst>
              <a:ext uri="{FF2B5EF4-FFF2-40B4-BE49-F238E27FC236}">
                <a16:creationId xmlns:a16="http://schemas.microsoft.com/office/drawing/2014/main" id="{CDE0C703-933F-44FB-9589-30DCA646D9B1}"/>
              </a:ext>
            </a:extLst>
          </p:cNvPr>
          <p:cNvSpPr>
            <a:spLocks noGrp="1"/>
          </p:cNvSpPr>
          <p:nvPr>
            <p:ph type="body" sz="half" idx="87" hasCustomPrompt="1"/>
          </p:nvPr>
        </p:nvSpPr>
        <p:spPr>
          <a:xfrm>
            <a:off x="8848114" y="250863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1.500.000 €</a:t>
            </a:r>
          </a:p>
        </p:txBody>
      </p:sp>
      <p:sp>
        <p:nvSpPr>
          <p:cNvPr id="83" name="Θέση κειμένου 3">
            <a:extLst>
              <a:ext uri="{FF2B5EF4-FFF2-40B4-BE49-F238E27FC236}">
                <a16:creationId xmlns:a16="http://schemas.microsoft.com/office/drawing/2014/main" id="{679401A1-F51D-455D-88BB-4C189CE1A1A5}"/>
              </a:ext>
            </a:extLst>
          </p:cNvPr>
          <p:cNvSpPr>
            <a:spLocks noGrp="1"/>
          </p:cNvSpPr>
          <p:nvPr>
            <p:ph type="body" sz="half" idx="88"/>
          </p:nvPr>
        </p:nvSpPr>
        <p:spPr>
          <a:xfrm>
            <a:off x="8848114" y="293804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84" name="Θέση κειμένου 3">
            <a:extLst>
              <a:ext uri="{FF2B5EF4-FFF2-40B4-BE49-F238E27FC236}">
                <a16:creationId xmlns:a16="http://schemas.microsoft.com/office/drawing/2014/main" id="{5B3DB4F9-0262-4485-A538-5A6C02DD46DC}"/>
              </a:ext>
            </a:extLst>
          </p:cNvPr>
          <p:cNvSpPr>
            <a:spLocks noGrp="1"/>
          </p:cNvSpPr>
          <p:nvPr>
            <p:ph type="body" sz="half" idx="89" hasCustomPrompt="1"/>
          </p:nvPr>
        </p:nvSpPr>
        <p:spPr>
          <a:xfrm>
            <a:off x="8848114" y="364041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2.500.000 €</a:t>
            </a:r>
          </a:p>
        </p:txBody>
      </p:sp>
      <p:sp>
        <p:nvSpPr>
          <p:cNvPr id="85" name="Θέση κειμένου 3">
            <a:extLst>
              <a:ext uri="{FF2B5EF4-FFF2-40B4-BE49-F238E27FC236}">
                <a16:creationId xmlns:a16="http://schemas.microsoft.com/office/drawing/2014/main" id="{AA1742CF-6B82-4A44-9413-7CC52CB9A9AE}"/>
              </a:ext>
            </a:extLst>
          </p:cNvPr>
          <p:cNvSpPr>
            <a:spLocks noGrp="1"/>
          </p:cNvSpPr>
          <p:nvPr>
            <p:ph type="body" sz="half" idx="90"/>
          </p:nvPr>
        </p:nvSpPr>
        <p:spPr>
          <a:xfrm>
            <a:off x="8848114" y="406982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86" name="Θέση κειμένου 3">
            <a:extLst>
              <a:ext uri="{FF2B5EF4-FFF2-40B4-BE49-F238E27FC236}">
                <a16:creationId xmlns:a16="http://schemas.microsoft.com/office/drawing/2014/main" id="{298DDAA6-2DD7-45D2-BE23-DF28D9F3FE81}"/>
              </a:ext>
            </a:extLst>
          </p:cNvPr>
          <p:cNvSpPr>
            <a:spLocks noGrp="1"/>
          </p:cNvSpPr>
          <p:nvPr>
            <p:ph type="body" sz="half" idx="91" hasCustomPrompt="1"/>
          </p:nvPr>
        </p:nvSpPr>
        <p:spPr>
          <a:xfrm>
            <a:off x="8848114" y="477219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3.200.000 €</a:t>
            </a:r>
          </a:p>
        </p:txBody>
      </p:sp>
      <p:sp>
        <p:nvSpPr>
          <p:cNvPr id="87" name="Θέση κειμένου 3">
            <a:extLst>
              <a:ext uri="{FF2B5EF4-FFF2-40B4-BE49-F238E27FC236}">
                <a16:creationId xmlns:a16="http://schemas.microsoft.com/office/drawing/2014/main" id="{0839545C-9AD8-44AD-8D2B-331D8B4030B6}"/>
              </a:ext>
            </a:extLst>
          </p:cNvPr>
          <p:cNvSpPr>
            <a:spLocks noGrp="1"/>
          </p:cNvSpPr>
          <p:nvPr>
            <p:ph type="body" sz="half" idx="92"/>
          </p:nvPr>
        </p:nvSpPr>
        <p:spPr>
          <a:xfrm>
            <a:off x="8848114" y="520160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cxnSp>
        <p:nvCxnSpPr>
          <p:cNvPr id="88" name="Ευθεία γραμμή σύνδεσης 87">
            <a:extLst>
              <a:ext uri="{FF2B5EF4-FFF2-40B4-BE49-F238E27FC236}">
                <a16:creationId xmlns:a16="http://schemas.microsoft.com/office/drawing/2014/main" id="{41D6688E-B7D9-4DE1-9F3F-37C2A92C4E0F}"/>
              </a:ext>
            </a:extLst>
          </p:cNvPr>
          <p:cNvCxnSpPr/>
          <p:nvPr userDrawn="1"/>
        </p:nvCxnSpPr>
        <p:spPr>
          <a:xfrm>
            <a:off x="939117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Ευθεία γραμμή σύνδεσης 88">
            <a:extLst>
              <a:ext uri="{FF2B5EF4-FFF2-40B4-BE49-F238E27FC236}">
                <a16:creationId xmlns:a16="http://schemas.microsoft.com/office/drawing/2014/main" id="{F181279E-4A25-4C06-AC3E-DD484486E99E}"/>
              </a:ext>
            </a:extLst>
          </p:cNvPr>
          <p:cNvCxnSpPr/>
          <p:nvPr userDrawn="1"/>
        </p:nvCxnSpPr>
        <p:spPr>
          <a:xfrm>
            <a:off x="940025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Ευθεία γραμμή σύνδεσης 89">
            <a:extLst>
              <a:ext uri="{FF2B5EF4-FFF2-40B4-BE49-F238E27FC236}">
                <a16:creationId xmlns:a16="http://schemas.microsoft.com/office/drawing/2014/main" id="{B4474904-40E3-4615-B2E6-774159563047}"/>
              </a:ext>
            </a:extLst>
          </p:cNvPr>
          <p:cNvCxnSpPr/>
          <p:nvPr userDrawn="1"/>
        </p:nvCxnSpPr>
        <p:spPr>
          <a:xfrm>
            <a:off x="7314351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Ευθεία γραμμή σύνδεσης 90">
            <a:extLst>
              <a:ext uri="{FF2B5EF4-FFF2-40B4-BE49-F238E27FC236}">
                <a16:creationId xmlns:a16="http://schemas.microsoft.com/office/drawing/2014/main" id="{F07585DD-C644-4DA0-8B68-A0E1AD3EE09B}"/>
              </a:ext>
            </a:extLst>
          </p:cNvPr>
          <p:cNvCxnSpPr/>
          <p:nvPr userDrawn="1"/>
        </p:nvCxnSpPr>
        <p:spPr>
          <a:xfrm>
            <a:off x="7315259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Ευθεία γραμμή σύνδεσης 91">
            <a:extLst>
              <a:ext uri="{FF2B5EF4-FFF2-40B4-BE49-F238E27FC236}">
                <a16:creationId xmlns:a16="http://schemas.microsoft.com/office/drawing/2014/main" id="{D24FEA3C-C05C-407B-B68B-2614F9A64317}"/>
              </a:ext>
            </a:extLst>
          </p:cNvPr>
          <p:cNvCxnSpPr/>
          <p:nvPr userDrawn="1"/>
        </p:nvCxnSpPr>
        <p:spPr>
          <a:xfrm>
            <a:off x="7314351" y="5180251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Θέση γραφήματος 3" descr="Διάγραμμα χρηματοδότησης">
            <a:extLst>
              <a:ext uri="{FF2B5EF4-FFF2-40B4-BE49-F238E27FC236}">
                <a16:creationId xmlns:a16="http://schemas.microsoft.com/office/drawing/2014/main" id="{F3103F9C-FB5A-4708-903D-6EACBC625172}"/>
              </a:ext>
            </a:extLst>
          </p:cNvPr>
          <p:cNvSpPr>
            <a:spLocks noGrp="1"/>
          </p:cNvSpPr>
          <p:nvPr>
            <p:ph type="chart" sz="quarter" idx="82"/>
          </p:nvPr>
        </p:nvSpPr>
        <p:spPr>
          <a:xfrm>
            <a:off x="3775713" y="2496385"/>
            <a:ext cx="4640574" cy="3481263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rtl="0"/>
            <a:r>
              <a:rPr lang="el-GR"/>
              <a:t>Κάντε κλικ στο εικονίδιο για να προσθέσετε ένα γράφημα</a:t>
            </a:r>
          </a:p>
        </p:txBody>
      </p:sp>
    </p:spTree>
    <p:extLst>
      <p:ext uri="{BB962C8B-B14F-4D97-AF65-F5344CB8AC3E}">
        <p14:creationId xmlns:p14="http://schemas.microsoft.com/office/powerpoint/2010/main" val="4065523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Εικόνα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Ορθογώνιο 11" descr="Ποτήρι, φλιτζάνια και πιάτα σε τραπέζι">
            <a:extLst>
              <a:ext uri="{FF2B5EF4-FFF2-40B4-BE49-F238E27FC236}">
                <a16:creationId xmlns:a16="http://schemas.microsoft.com/office/drawing/2014/main" id="{D05799BA-ECD2-4CD6-8250-EA03F132B9BA}"/>
              </a:ext>
            </a:extLst>
          </p:cNvPr>
          <p:cNvSpPr/>
          <p:nvPr userDrawn="1"/>
        </p:nvSpPr>
        <p:spPr>
          <a:xfrm>
            <a:off x="0" y="1133856"/>
            <a:ext cx="5998464" cy="4590288"/>
          </a:xfrm>
          <a:prstGeom prst="rect">
            <a:avLst/>
          </a:prstGeom>
          <a:blipFill>
            <a:blip r:embed="rId2"/>
            <a:srcRect/>
            <a:stretch>
              <a:fillRect l="-11" r="-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11" name="Ορθογώνιο 10" descr="Μάσκα πινελιάς">
            <a:extLst>
              <a:ext uri="{FF2B5EF4-FFF2-40B4-BE49-F238E27FC236}">
                <a16:creationId xmlns:a16="http://schemas.microsoft.com/office/drawing/2014/main" id="{E5FBC040-9C06-484E-B57F-7F574589FF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6631" y="1030515"/>
            <a:ext cx="5292000" cy="885315"/>
          </a:xfrm>
        </p:spPr>
        <p:txBody>
          <a:bodyPr rtlCol="0" anchor="b">
            <a:normAutofit/>
          </a:bodyPr>
          <a:lstStyle>
            <a:lvl1pPr>
              <a:defRPr sz="2300"/>
            </a:lvl1pPr>
          </a:lstStyle>
          <a:p>
            <a:pPr rtl="0"/>
            <a:r>
              <a:rPr lang="el-GR"/>
              <a:t>ΚΆΝΤΕ ΚΛΙΚ ΓΙΑ ΝΑ ΕΠΕΞΕΡΓΑΣΤΕΙΤΕ ΤΟΝ ΤΊΤΛΟ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361" y="2114730"/>
            <a:ext cx="5533990" cy="2997929"/>
          </a:xfrm>
        </p:spPr>
        <p:txBody>
          <a:bodyPr rtlCol="0">
            <a:normAutofit/>
          </a:bodyPr>
          <a:lstStyle>
            <a:lvl1pPr marL="230400" indent="-2286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0"/>
            </a:lvl1pPr>
            <a:lvl2pPr marL="344700" indent="-3429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6" name="Σύμβολο κράτησης θέσης υποσέλιδου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  <p:sp>
        <p:nvSpPr>
          <p:cNvPr id="10" name="Έλλειψη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cxnSp>
        <p:nvCxnSpPr>
          <p:cNvPr id="13" name="Ευθεία γραμμή σύνδεσης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337997" y="197904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Θέση εικόνας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</p:spTree>
    <p:extLst>
      <p:ext uri="{BB962C8B-B14F-4D97-AF65-F5344CB8AC3E}">
        <p14:creationId xmlns:p14="http://schemas.microsoft.com/office/powerpoint/2010/main" val="1869865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Διαφάνεια ευχαριστιώ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Ορθογώνιο 15" descr="Ποτήρια σε τραπέζι">
            <a:extLst>
              <a:ext uri="{FF2B5EF4-FFF2-40B4-BE49-F238E27FC236}">
                <a16:creationId xmlns:a16="http://schemas.microsoft.com/office/drawing/2014/main" id="{26EA01E0-35F5-4371-9D8C-7F3A16EBAEDF}"/>
              </a:ext>
            </a:extLst>
          </p:cNvPr>
          <p:cNvSpPr/>
          <p:nvPr userDrawn="1"/>
        </p:nvSpPr>
        <p:spPr>
          <a:xfrm>
            <a:off x="0" y="758952"/>
            <a:ext cx="6190488" cy="6099048"/>
          </a:xfrm>
          <a:prstGeom prst="rect">
            <a:avLst/>
          </a:prstGeom>
          <a:blipFill>
            <a:blip r:embed="rId2"/>
            <a:srcRect/>
            <a:stretch>
              <a:fillRect l="-31" r="-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15" name="Ορθογώνιο 14" descr="Μάσκα πινελιάς">
            <a:extLst>
              <a:ext uri="{FF2B5EF4-FFF2-40B4-BE49-F238E27FC236}">
                <a16:creationId xmlns:a16="http://schemas.microsoft.com/office/drawing/2014/main" id="{F28DE59C-954D-4B4D-A240-A9111C89F6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6" name="Σύμβολο κράτησης θέσης υποσέλιδου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 rtlCol="0"/>
          <a:lstStyle/>
          <a:p>
            <a:pPr rtl="0"/>
            <a:endParaRPr lang="el-GR"/>
          </a:p>
        </p:txBody>
      </p:sp>
      <p:sp>
        <p:nvSpPr>
          <p:cNvPr id="17" name="Διάταξη τίτλου ευχαριστιών">
            <a:extLst>
              <a:ext uri="{FF2B5EF4-FFF2-40B4-BE49-F238E27FC236}">
                <a16:creationId xmlns:a16="http://schemas.microsoft.com/office/drawing/2014/main" id="{E329346F-CCD7-4FB0-98B2-13C3DB0AA1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540" y="884136"/>
            <a:ext cx="4896000" cy="894117"/>
          </a:xfrm>
        </p:spPr>
        <p:txBody>
          <a:bodyPr rtlCol="0">
            <a:noAutofit/>
          </a:bodyPr>
          <a:lstStyle>
            <a:lvl1pPr algn="r">
              <a:defRPr sz="4500" b="1" spc="-7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l-GR"/>
              <a:t>ΕΥΧΑΡΙΣΤΟΥΜΕ!</a:t>
            </a:r>
          </a:p>
        </p:txBody>
      </p:sp>
      <p:cxnSp>
        <p:nvCxnSpPr>
          <p:cNvPr id="18" name="Ευθεία γραμμή σύνδεσης 17">
            <a:extLst>
              <a:ext uri="{FF2B5EF4-FFF2-40B4-BE49-F238E27FC236}">
                <a16:creationId xmlns:a16="http://schemas.microsoft.com/office/drawing/2014/main" id="{05BAF915-A340-4955-812D-8F555BDB4102}"/>
              </a:ext>
            </a:extLst>
          </p:cNvPr>
          <p:cNvCxnSpPr/>
          <p:nvPr userDrawn="1"/>
        </p:nvCxnSpPr>
        <p:spPr>
          <a:xfrm>
            <a:off x="6565392" y="1729437"/>
            <a:ext cx="4718304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Θέση εικόνας 14" descr="Το λογότυπό σας">
            <a:extLst>
              <a:ext uri="{FF2B5EF4-FFF2-40B4-BE49-F238E27FC236}">
                <a16:creationId xmlns:a16="http://schemas.microsoft.com/office/drawing/2014/main" id="{DE1A1E87-77E1-4901-A7FE-5FFA9F5B4B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09655" y="2449546"/>
            <a:ext cx="1646237" cy="1149350"/>
          </a:xfrm>
          <a:noFill/>
        </p:spPr>
        <p:txBody>
          <a:bodyPr wrap="square" lIns="46800" rIns="4680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20" name="Θέση κειμένου 10">
            <a:extLst>
              <a:ext uri="{FF2B5EF4-FFF2-40B4-BE49-F238E27FC236}">
                <a16:creationId xmlns:a16="http://schemas.microsoft.com/office/drawing/2014/main" id="{6A0BD12F-1E2D-481D-BBF0-A56B2BD0D5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0540" y="3781118"/>
            <a:ext cx="4896000" cy="664762"/>
          </a:xfrm>
        </p:spPr>
        <p:txBody>
          <a:bodyPr rtlCol="0">
            <a:noAutofit/>
          </a:bodyPr>
          <a:lstStyle>
            <a:lvl1pPr marL="0" indent="0" algn="r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Όνομα ομιλητή:</a:t>
            </a:r>
          </a:p>
        </p:txBody>
      </p:sp>
      <p:sp>
        <p:nvSpPr>
          <p:cNvPr id="21" name="Θέση κειμένου 10">
            <a:extLst>
              <a:ext uri="{FF2B5EF4-FFF2-40B4-BE49-F238E27FC236}">
                <a16:creationId xmlns:a16="http://schemas.microsoft.com/office/drawing/2014/main" id="{FAC44F14-FD8B-4299-8C06-FB93B88253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0540" y="4362699"/>
            <a:ext cx="4896000" cy="265403"/>
          </a:xfrm>
        </p:spPr>
        <p:txBody>
          <a:bodyPr rtlCol="0"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Email:</a:t>
            </a:r>
          </a:p>
        </p:txBody>
      </p:sp>
      <p:sp>
        <p:nvSpPr>
          <p:cNvPr id="22" name="Θέση κειμένου 10">
            <a:extLst>
              <a:ext uri="{FF2B5EF4-FFF2-40B4-BE49-F238E27FC236}">
                <a16:creationId xmlns:a16="http://schemas.microsoft.com/office/drawing/2014/main" id="{C3CE0E11-D8F9-40F9-B542-06B00FA4FC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70540" y="4628102"/>
            <a:ext cx="4896000" cy="373961"/>
          </a:xfrm>
        </p:spPr>
        <p:txBody>
          <a:bodyPr rtlCol="0"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speakeremail@website.com</a:t>
            </a:r>
          </a:p>
        </p:txBody>
      </p:sp>
      <p:sp>
        <p:nvSpPr>
          <p:cNvPr id="23" name="Θέση κειμένου 10">
            <a:extLst>
              <a:ext uri="{FF2B5EF4-FFF2-40B4-BE49-F238E27FC236}">
                <a16:creationId xmlns:a16="http://schemas.microsoft.com/office/drawing/2014/main" id="{4D4FB496-FE3D-4CC5-83B0-B2793EFEF0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70540" y="5040876"/>
            <a:ext cx="4896000" cy="252891"/>
          </a:xfrm>
        </p:spPr>
        <p:txBody>
          <a:bodyPr rtlCol="0"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Τηλέφωνο:</a:t>
            </a:r>
          </a:p>
        </p:txBody>
      </p:sp>
      <p:sp>
        <p:nvSpPr>
          <p:cNvPr id="24" name="Θέση κειμένου 10">
            <a:extLst>
              <a:ext uri="{FF2B5EF4-FFF2-40B4-BE49-F238E27FC236}">
                <a16:creationId xmlns:a16="http://schemas.microsoft.com/office/drawing/2014/main" id="{00F0D864-E0B5-4A45-A4DF-4334FDD7B1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0540" y="5293767"/>
            <a:ext cx="4896000" cy="566921"/>
          </a:xfrm>
        </p:spPr>
        <p:txBody>
          <a:bodyPr rtlCol="0">
            <a:noAutofit/>
          </a:bodyPr>
          <a:lstStyle>
            <a:lvl1pPr marL="0" indent="0" algn="r">
              <a:buNone/>
              <a:defRPr sz="30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+7 888 999-000-11</a:t>
            </a:r>
          </a:p>
        </p:txBody>
      </p:sp>
    </p:spTree>
    <p:extLst>
      <p:ext uri="{BB962C8B-B14F-4D97-AF65-F5344CB8AC3E}">
        <p14:creationId xmlns:p14="http://schemas.microsoft.com/office/powerpoint/2010/main" val="32616088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6" name="Ορθογώνιο 5" descr="Μάσκα πινελιάς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326233"/>
            <a:ext cx="10515600" cy="809566"/>
          </a:xfrm>
        </p:spPr>
        <p:txBody>
          <a:bodyPr rtlCol="0"/>
          <a:lstStyle>
            <a:lvl1pPr algn="ctr">
              <a:lnSpc>
                <a:spcPct val="80000"/>
              </a:lnSpc>
              <a:defRPr/>
            </a:lvl1pPr>
          </a:lstStyle>
          <a:p>
            <a:pPr rtl="0"/>
            <a:r>
              <a:rPr lang="el-GR"/>
              <a:t>ΚΑΝΤΕ ΚΛΙΚ ΓΙΑ ΝΑ ΕΠΕΞΕΡΓΑΣΤΕΙΤΕ ΤΟ ΣΤΥΛ ΤΙΤΛΟΥ ΥΠΟΔΕΙΓΜΑΤΟΣ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EB52DF1D-11EE-48BA-9D9C-B6941E9B5F86}" type="datetime1">
              <a:rPr lang="el-GR" smtClean="0"/>
              <a:t>9/6/2022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  <p:sp>
        <p:nvSpPr>
          <p:cNvPr id="8" name="Έλλειψη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9" name="Θέση εικόνας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cxnSp>
        <p:nvCxnSpPr>
          <p:cNvPr id="14" name="Ευθεία γραμμή σύνδεσης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50901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928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Διαφάνεια αποσπάσ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>
            <a:normAutofit/>
          </a:bodyPr>
          <a:lstStyle>
            <a:lvl1pPr algn="ctr">
              <a:defRPr sz="2300">
                <a:solidFill>
                  <a:schemeClr val="tx1"/>
                </a:solidFill>
              </a:defRPr>
            </a:lvl1pPr>
          </a:lstStyle>
          <a:p>
            <a:pPr rtl="0"/>
            <a:r>
              <a:rPr lang="el-GR"/>
              <a:t>ΚΑΝΤΕ ΚΛΙΚ ΓΙΑ ΝΑ ΕΠΕΞΕΡΓΑΣΤΕΙΤΕ ΤΟ ΣΤΥΛ ΤΙΤΛΟΥ ΥΠΟΔΕΙΓΜΑΤΟΣ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47295A-32F8-49B3-8F60-DA0901515D58}" type="datetime1">
              <a:rPr lang="el-GR" smtClean="0"/>
              <a:t>9/6/2022</a:t>
            </a:fld>
            <a:endParaRPr lang="el-GR"/>
          </a:p>
        </p:txBody>
      </p:sp>
      <p:sp>
        <p:nvSpPr>
          <p:cNvPr id="6" name="Σύμβολο κράτησης θέσης υποσέλιδου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 rtlCol="0"/>
          <a:lstStyle/>
          <a:p>
            <a:pPr rtl="0"/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Θέση εικόνας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24" name="Ορθογώνιο 23" descr="Σημείο πινελιάς">
            <a:extLst>
              <a:ext uri="{FF2B5EF4-FFF2-40B4-BE49-F238E27FC236}">
                <a16:creationId xmlns:a16="http://schemas.microsoft.com/office/drawing/2014/main" id="{D96D18D3-B702-4651-BEF4-0E6B09A7D555}"/>
              </a:ext>
            </a:extLst>
          </p:cNvPr>
          <p:cNvSpPr/>
          <p:nvPr userDrawn="1"/>
        </p:nvSpPr>
        <p:spPr>
          <a:xfrm>
            <a:off x="548640" y="1733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34" name="Θέση κειμένου 3">
            <a:extLst>
              <a:ext uri="{FF2B5EF4-FFF2-40B4-BE49-F238E27FC236}">
                <a16:creationId xmlns:a16="http://schemas.microsoft.com/office/drawing/2014/main" id="{652C9FD8-1460-4E64-B8BC-CA45BA7C4B66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8906157" y="2871468"/>
            <a:ext cx="2560383" cy="330454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36" name="Θέση κειμένου 3">
            <a:extLst>
              <a:ext uri="{FF2B5EF4-FFF2-40B4-BE49-F238E27FC236}">
                <a16:creationId xmlns:a16="http://schemas.microsoft.com/office/drawing/2014/main" id="{2B2471E0-ECA3-4640-BFDE-00A4244C2547}"/>
              </a:ext>
            </a:extLst>
          </p:cNvPr>
          <p:cNvSpPr>
            <a:spLocks noGrp="1"/>
          </p:cNvSpPr>
          <p:nvPr>
            <p:ph type="body" sz="half" idx="66" hasCustomPrompt="1"/>
          </p:nvPr>
        </p:nvSpPr>
        <p:spPr>
          <a:xfrm>
            <a:off x="2395166" y="2025155"/>
            <a:ext cx="9071374" cy="877359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Κάντε κλικ για να επεξεργαστείτε το στυλ υποδείγματος κειμένου</a:t>
            </a:r>
          </a:p>
        </p:txBody>
      </p:sp>
      <p:sp>
        <p:nvSpPr>
          <p:cNvPr id="37" name="Θέση κειμένου 3">
            <a:extLst>
              <a:ext uri="{FF2B5EF4-FFF2-40B4-BE49-F238E27FC236}">
                <a16:creationId xmlns:a16="http://schemas.microsoft.com/office/drawing/2014/main" id="{8BACAAC9-DC1B-45F5-8B83-C468D78DB910}"/>
              </a:ext>
            </a:extLst>
          </p:cNvPr>
          <p:cNvSpPr>
            <a:spLocks noGrp="1"/>
          </p:cNvSpPr>
          <p:nvPr>
            <p:ph type="body" sz="half" idx="67"/>
          </p:nvPr>
        </p:nvSpPr>
        <p:spPr>
          <a:xfrm>
            <a:off x="8906157" y="3152107"/>
            <a:ext cx="2560383" cy="330454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2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cxnSp>
        <p:nvCxnSpPr>
          <p:cNvPr id="38" name="Ευθεία γραμμή σύνδεσης 37">
            <a:extLst>
              <a:ext uri="{FF2B5EF4-FFF2-40B4-BE49-F238E27FC236}">
                <a16:creationId xmlns:a16="http://schemas.microsoft.com/office/drawing/2014/main" id="{433BF02C-5128-4705-BDAA-A36BA2E50DFF}"/>
              </a:ext>
            </a:extLst>
          </p:cNvPr>
          <p:cNvCxnSpPr/>
          <p:nvPr userDrawn="1"/>
        </p:nvCxnSpPr>
        <p:spPr>
          <a:xfrm>
            <a:off x="5602224" y="3383046"/>
            <a:ext cx="987552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Ορθογώνιο 38" descr="Σημείο πινελιάς">
            <a:extLst>
              <a:ext uri="{FF2B5EF4-FFF2-40B4-BE49-F238E27FC236}">
                <a16:creationId xmlns:a16="http://schemas.microsoft.com/office/drawing/2014/main" id="{5D721349-BDDA-47F4-BB33-DDAB2DD44F1B}"/>
              </a:ext>
            </a:extLst>
          </p:cNvPr>
          <p:cNvSpPr/>
          <p:nvPr userDrawn="1"/>
        </p:nvSpPr>
        <p:spPr>
          <a:xfrm>
            <a:off x="548640" y="3681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40" name="Θέση κειμένου 3">
            <a:extLst>
              <a:ext uri="{FF2B5EF4-FFF2-40B4-BE49-F238E27FC236}">
                <a16:creationId xmlns:a16="http://schemas.microsoft.com/office/drawing/2014/main" id="{9BD9BC82-9664-4610-A1BC-90E5F4CC736E}"/>
              </a:ext>
            </a:extLst>
          </p:cNvPr>
          <p:cNvSpPr>
            <a:spLocks noGrp="1"/>
          </p:cNvSpPr>
          <p:nvPr>
            <p:ph type="body" sz="half" idx="68"/>
          </p:nvPr>
        </p:nvSpPr>
        <p:spPr>
          <a:xfrm>
            <a:off x="8906157" y="4819468"/>
            <a:ext cx="2560383" cy="330454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42" name="Θέση κειμένου 3">
            <a:extLst>
              <a:ext uri="{FF2B5EF4-FFF2-40B4-BE49-F238E27FC236}">
                <a16:creationId xmlns:a16="http://schemas.microsoft.com/office/drawing/2014/main" id="{7879E591-AFC3-45A3-9875-660930C57AF4}"/>
              </a:ext>
            </a:extLst>
          </p:cNvPr>
          <p:cNvSpPr>
            <a:spLocks noGrp="1"/>
          </p:cNvSpPr>
          <p:nvPr>
            <p:ph type="body" sz="half" idx="70" hasCustomPrompt="1"/>
          </p:nvPr>
        </p:nvSpPr>
        <p:spPr>
          <a:xfrm>
            <a:off x="2395166" y="3973155"/>
            <a:ext cx="9071374" cy="877359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Κάντε κλικ για να επεξεργαστείτε το στυλ υποδείγματος κειμένου</a:t>
            </a:r>
          </a:p>
        </p:txBody>
      </p:sp>
      <p:sp>
        <p:nvSpPr>
          <p:cNvPr id="43" name="Θέση κειμένου 3">
            <a:extLst>
              <a:ext uri="{FF2B5EF4-FFF2-40B4-BE49-F238E27FC236}">
                <a16:creationId xmlns:a16="http://schemas.microsoft.com/office/drawing/2014/main" id="{274C99EA-E9EB-43A8-8807-6DD5323F881E}"/>
              </a:ext>
            </a:extLst>
          </p:cNvPr>
          <p:cNvSpPr>
            <a:spLocks noGrp="1"/>
          </p:cNvSpPr>
          <p:nvPr>
            <p:ph type="body" sz="half" idx="71"/>
          </p:nvPr>
        </p:nvSpPr>
        <p:spPr>
          <a:xfrm>
            <a:off x="8906157" y="5100107"/>
            <a:ext cx="2560383" cy="330454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2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44" name="Θέση εικόνας 7">
            <a:extLst>
              <a:ext uri="{FF2B5EF4-FFF2-40B4-BE49-F238E27FC236}">
                <a16:creationId xmlns:a16="http://schemas.microsoft.com/office/drawing/2014/main" id="{74E5C1DF-1CF3-431D-8289-3A269EFD1DFE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4204" y="2021109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100" spc="-90" baseline="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46" name="Θέση εικόνας 7">
            <a:extLst>
              <a:ext uri="{FF2B5EF4-FFF2-40B4-BE49-F238E27FC236}">
                <a16:creationId xmlns:a16="http://schemas.microsoft.com/office/drawing/2014/main" id="{62765A35-4E4D-481A-AD5D-F689CCD638E4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84204" y="3973503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100" spc="-90" baseline="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</p:spTree>
    <p:extLst>
      <p:ext uri="{BB962C8B-B14F-4D97-AF65-F5344CB8AC3E}">
        <p14:creationId xmlns:p14="http://schemas.microsoft.com/office/powerpoint/2010/main" val="3324297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Περιεχόμενο δύο κειμέ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>
            <a:normAutofit/>
          </a:bodyPr>
          <a:lstStyle>
            <a:lvl1pPr algn="ctr">
              <a:defRPr sz="2300"/>
            </a:lvl1pPr>
          </a:lstStyle>
          <a:p>
            <a:pPr rtl="0"/>
            <a:r>
              <a:rPr lang="el-GR"/>
              <a:t>ΚΑΝΤΕ ΚΛΙΚ ΓΙΑ ΝΑ ΕΠΕΞΕΡΓΑΣΤΕΙΤΕ ΤΟ ΣΤΥΛ ΤΙΤΛΟΥ ΥΠΟΔΕΙΓΜΑΤΟΣ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4ED3ED-A9E8-4C68-8C76-BCF0B58AF234}" type="datetime1">
              <a:rPr lang="el-GR" smtClean="0"/>
              <a:t>9/6/2022</a:t>
            </a:fld>
            <a:endParaRPr lang="el-GR"/>
          </a:p>
        </p:txBody>
      </p:sp>
      <p:sp>
        <p:nvSpPr>
          <p:cNvPr id="6" name="Σύμβολο κράτησης θέσης υποσέλιδου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Υπότιτλος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21" name="Θέση εικόνας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17" name="Σύμβολο κράτησης θέσης κειμένου 3">
            <a:extLst>
              <a:ext uri="{FF2B5EF4-FFF2-40B4-BE49-F238E27FC236}">
                <a16:creationId xmlns:a16="http://schemas.microsoft.com/office/drawing/2014/main" id="{005754B0-9295-4959-B988-1280E463A93F}"/>
              </a:ext>
            </a:extLst>
          </p:cNvPr>
          <p:cNvSpPr>
            <a:spLocks noGrp="1"/>
          </p:cNvSpPr>
          <p:nvPr>
            <p:ph type="body" sz="half" idx="90"/>
          </p:nvPr>
        </p:nvSpPr>
        <p:spPr>
          <a:xfrm>
            <a:off x="838200" y="2521618"/>
            <a:ext cx="4891812" cy="2927341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18" name="Θέση κειμένου 12">
            <a:extLst>
              <a:ext uri="{FF2B5EF4-FFF2-40B4-BE49-F238E27FC236}">
                <a16:creationId xmlns:a16="http://schemas.microsoft.com/office/drawing/2014/main" id="{8D6DC9E5-924D-4DD3-A31B-2D243B49A0D4}"/>
              </a:ext>
            </a:extLst>
          </p:cNvPr>
          <p:cNvSpPr>
            <a:spLocks noGrp="1"/>
          </p:cNvSpPr>
          <p:nvPr>
            <p:ph type="body" sz="quarter" idx="91"/>
          </p:nvPr>
        </p:nvSpPr>
        <p:spPr>
          <a:xfrm>
            <a:off x="6574728" y="2514760"/>
            <a:ext cx="4891812" cy="293419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buClr>
                <a:srgbClr val="9D0000"/>
              </a:buClr>
              <a:defRPr sz="1600" i="0"/>
            </a:lvl1pPr>
            <a:lvl2pPr marL="396000">
              <a:lnSpc>
                <a:spcPct val="100000"/>
              </a:lnSpc>
              <a:buClr>
                <a:srgbClr val="9D0000"/>
              </a:buClr>
              <a:defRPr sz="1600" i="0"/>
            </a:lvl2pPr>
            <a:lvl3pPr marL="561600">
              <a:lnSpc>
                <a:spcPct val="100000"/>
              </a:lnSpc>
              <a:buClr>
                <a:srgbClr val="9D0000"/>
              </a:buClr>
              <a:defRPr sz="1600" i="0"/>
            </a:lvl3pPr>
            <a:lvl4pPr marL="727200">
              <a:lnSpc>
                <a:spcPct val="100000"/>
              </a:lnSpc>
              <a:buClr>
                <a:srgbClr val="9D0000"/>
              </a:buClr>
              <a:defRPr sz="1600" i="0"/>
            </a:lvl4pPr>
            <a:lvl5pPr marL="892800">
              <a:lnSpc>
                <a:spcPct val="100000"/>
              </a:lnSpc>
              <a:buClr>
                <a:srgbClr val="9D0000"/>
              </a:buClr>
              <a:defRPr sz="1600" i="0"/>
            </a:lvl5pPr>
          </a:lstStyle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  <a:p>
            <a:pPr lvl="2" rtl="0"/>
            <a:r>
              <a:rPr lang="el-GR"/>
              <a:t>Τρίτο επίπεδο</a:t>
            </a:r>
          </a:p>
          <a:p>
            <a:pPr lvl="3" rtl="0"/>
            <a:r>
              <a:rPr lang="el-GR"/>
              <a:t>Τέταρτο επίπεδο</a:t>
            </a:r>
          </a:p>
          <a:p>
            <a:pPr lvl="4" rtl="0"/>
            <a:r>
              <a:rPr lang="el-GR"/>
              <a:t>Πέμπτο επίπεδο</a:t>
            </a:r>
          </a:p>
        </p:txBody>
      </p:sp>
    </p:spTree>
    <p:extLst>
      <p:ext uri="{BB962C8B-B14F-4D97-AF65-F5344CB8AC3E}">
        <p14:creationId xmlns:p14="http://schemas.microsoft.com/office/powerpoint/2010/main" val="3869066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Πρότυπο τηλεφών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Ορθογώνιο 16" descr="Σημείο πινελιάς">
            <a:extLst>
              <a:ext uri="{FF2B5EF4-FFF2-40B4-BE49-F238E27FC236}">
                <a16:creationId xmlns:a16="http://schemas.microsoft.com/office/drawing/2014/main" id="{D91B44A9-F70B-48B6-8E13-182147782AE2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l-GR"/>
              <a:t>  </a:t>
            </a:r>
          </a:p>
        </p:txBody>
      </p:sp>
      <p:sp>
        <p:nvSpPr>
          <p:cNvPr id="8" name="Έλλειψη 7">
            <a:extLst>
              <a:ext uri="{FF2B5EF4-FFF2-40B4-BE49-F238E27FC236}">
                <a16:creationId xmlns:a16="http://schemas.microsoft.com/office/drawing/2014/main" id="{C671094F-F73C-475D-9540-55DD444F1FF9}"/>
              </a:ext>
            </a:extLst>
          </p:cNvPr>
          <p:cNvSpPr/>
          <p:nvPr userDrawn="1"/>
        </p:nvSpPr>
        <p:spPr>
          <a:xfrm>
            <a:off x="888224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l-GR"/>
          </a:p>
        </p:txBody>
      </p:sp>
      <p:sp>
        <p:nvSpPr>
          <p:cNvPr id="4" name="Έλλειψη 3">
            <a:extLst>
              <a:ext uri="{FF2B5EF4-FFF2-40B4-BE49-F238E27FC236}">
                <a16:creationId xmlns:a16="http://schemas.microsoft.com/office/drawing/2014/main" id="{C7038C80-39FC-46F2-9E65-573C76CC235F}"/>
              </a:ext>
            </a:extLst>
          </p:cNvPr>
          <p:cNvSpPr/>
          <p:nvPr userDrawn="1"/>
        </p:nvSpPr>
        <p:spPr>
          <a:xfrm>
            <a:off x="9110839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>
            <a:normAutofit/>
          </a:bodyPr>
          <a:lstStyle>
            <a:lvl1pPr algn="ctr">
              <a:defRPr sz="2300">
                <a:solidFill>
                  <a:schemeClr val="tx1"/>
                </a:solidFill>
              </a:defRPr>
            </a:lvl1pPr>
          </a:lstStyle>
          <a:p>
            <a:pPr rtl="0"/>
            <a:r>
              <a:rPr lang="el-GR"/>
              <a:t>ΚΑΝΤΕ ΚΛΙΚ ΓΙΑ ΝΑ ΕΠΕΞΕΡΓΑΣΤΕΙΤΕ ΤΟ ΣΤΥΛ ΤΙΤΛΟΥ ΥΠΟΔΕΙΓΜΑΤΟΣ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92E972-8C12-49C2-A74E-C7178E299D70}" type="datetime1">
              <a:rPr lang="el-GR" smtClean="0"/>
              <a:t>9/6/2022</a:t>
            </a:fld>
            <a:endParaRPr lang="el-GR"/>
          </a:p>
        </p:txBody>
      </p:sp>
      <p:sp>
        <p:nvSpPr>
          <p:cNvPr id="6" name="Σύμβολο κράτησης θέσης υποσέλιδου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Θέση εικόνας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18" name="Ορθογώνιο 17">
            <a:extLst>
              <a:ext uri="{FF2B5EF4-FFF2-40B4-BE49-F238E27FC236}">
                <a16:creationId xmlns:a16="http://schemas.microsoft.com/office/drawing/2014/main" id="{714F18D6-EBB2-42FB-8DEA-EDE2DEF458D2}"/>
              </a:ext>
            </a:extLst>
          </p:cNvPr>
          <p:cNvSpPr/>
          <p:nvPr userDrawn="1"/>
        </p:nvSpPr>
        <p:spPr>
          <a:xfrm>
            <a:off x="5732019" y="2618478"/>
            <a:ext cx="2734056" cy="2286000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19" name="Θέση εικόνας 11" descr="Πίτσα σε τραπέζι">
            <a:extLst>
              <a:ext uri="{FF2B5EF4-FFF2-40B4-BE49-F238E27FC236}">
                <a16:creationId xmlns:a16="http://schemas.microsoft.com/office/drawing/2014/main" id="{3A2CE4F0-232A-4D5A-93A7-CC26326CA64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758143" y="2760210"/>
            <a:ext cx="2514600" cy="2002536"/>
          </a:xfrm>
          <a:noFill/>
          <a:ln w="254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B2B02871-8276-43E0-9F6F-1BE83CC24FF3}"/>
              </a:ext>
            </a:extLst>
          </p:cNvPr>
          <p:cNvSpPr/>
          <p:nvPr userDrawn="1"/>
        </p:nvSpPr>
        <p:spPr>
          <a:xfrm>
            <a:off x="3501332" y="1932678"/>
            <a:ext cx="2286000" cy="3657600"/>
          </a:xfrm>
          <a:prstGeom prst="rect">
            <a:avLst/>
          </a:pr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23" name="Θέση εικόνας 14">
            <a:extLst>
              <a:ext uri="{FF2B5EF4-FFF2-40B4-BE49-F238E27FC236}">
                <a16:creationId xmlns:a16="http://schemas.microsoft.com/office/drawing/2014/main" id="{957C18BD-F894-4B44-871C-9F7D25ED9D5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659694" y="2126913"/>
            <a:ext cx="1958400" cy="3096000"/>
          </a:xfrm>
          <a:noFill/>
          <a:ln w="25400">
            <a:solidFill>
              <a:srgbClr val="8D6347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24" name="Θέση κειμένου 3">
            <a:extLst>
              <a:ext uri="{FF2B5EF4-FFF2-40B4-BE49-F238E27FC236}">
                <a16:creationId xmlns:a16="http://schemas.microsoft.com/office/drawing/2014/main" id="{8AE96935-E804-4C56-A9CB-9A944335B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400" y="3048217"/>
            <a:ext cx="2385242" cy="1712618"/>
          </a:xfrm>
        </p:spPr>
        <p:txBody>
          <a:bodyPr t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27" name="Θέση κειμένου 3">
            <a:extLst>
              <a:ext uri="{FF2B5EF4-FFF2-40B4-BE49-F238E27FC236}">
                <a16:creationId xmlns:a16="http://schemas.microsoft.com/office/drawing/2014/main" id="{B2001541-780F-4D96-9204-D61C68A52F75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770400" y="2703461"/>
            <a:ext cx="2385242" cy="375509"/>
          </a:xfrm>
        </p:spPr>
        <p:txBody>
          <a:bodyPr rtlCol="0" anchor="ctr" anchorCtr="0">
            <a:noAutofit/>
          </a:bodyPr>
          <a:lstStyle>
            <a:lvl1pPr marL="0" indent="0">
              <a:buNone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28" name="Θέση κειμένου 3">
            <a:extLst>
              <a:ext uri="{FF2B5EF4-FFF2-40B4-BE49-F238E27FC236}">
                <a16:creationId xmlns:a16="http://schemas.microsoft.com/office/drawing/2014/main" id="{DC1D0DF0-7807-4F44-BC2B-B9700C962CC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083451" y="3048217"/>
            <a:ext cx="2451052" cy="1712618"/>
          </a:xfrm>
        </p:spPr>
        <p:txBody>
          <a:bodyPr t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31" name="Θέση κειμένου 3">
            <a:extLst>
              <a:ext uri="{FF2B5EF4-FFF2-40B4-BE49-F238E27FC236}">
                <a16:creationId xmlns:a16="http://schemas.microsoft.com/office/drawing/2014/main" id="{F7D8D8DB-F27B-4D75-83DB-E682CA45BDA4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9083450" y="2703461"/>
            <a:ext cx="2451053" cy="375509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lang="en-US" sz="1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33" name="Θέση εικόνας 7">
            <a:extLst>
              <a:ext uri="{FF2B5EF4-FFF2-40B4-BE49-F238E27FC236}">
                <a16:creationId xmlns:a16="http://schemas.microsoft.com/office/drawing/2014/main" id="{C36D084F-9099-4412-AB38-BEE332147833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47624" y="1999033"/>
            <a:ext cx="504000" cy="504000"/>
          </a:xfrm>
          <a:prstGeom prst="ellipse">
            <a:avLst/>
          </a:prstGeom>
          <a:noFill/>
          <a:ln w="12700">
            <a:noFill/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34" name="Θέση εικόνας 7">
            <a:extLst>
              <a:ext uri="{FF2B5EF4-FFF2-40B4-BE49-F238E27FC236}">
                <a16:creationId xmlns:a16="http://schemas.microsoft.com/office/drawing/2014/main" id="{5A529E1A-870B-49B1-A061-C26BF495213C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170239" y="1999033"/>
            <a:ext cx="504000" cy="504000"/>
          </a:xfrm>
          <a:prstGeom prst="ellipse">
            <a:avLst/>
          </a:prstGeom>
          <a:ln w="12700">
            <a:noFill/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</p:spTree>
    <p:extLst>
      <p:ext uri="{BB962C8B-B14F-4D97-AF65-F5344CB8AC3E}">
        <p14:creationId xmlns:p14="http://schemas.microsoft.com/office/powerpoint/2010/main" val="3773386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33A261C6-E42E-4F1C-8216-77A358DB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1F3ED3-6168-4557-9366-3DD13CA8F0A8}" type="datetime1">
              <a:rPr lang="el-GR" smtClean="0"/>
              <a:t>9/6/2022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5B901FE4-4890-4330-96D0-D3F6E96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1498604B-E739-4608-A505-18C0674A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79521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 descr="Εσωτερικό εστιατορίου">
            <a:extLst>
              <a:ext uri="{FF2B5EF4-FFF2-40B4-BE49-F238E27FC236}">
                <a16:creationId xmlns:a16="http://schemas.microsoft.com/office/drawing/2014/main" id="{3663C424-4D11-4875-A44A-FF368BB74F6C}"/>
              </a:ext>
            </a:extLst>
          </p:cNvPr>
          <p:cNvSpPr/>
          <p:nvPr userDrawn="1"/>
        </p:nvSpPr>
        <p:spPr>
          <a:xfrm>
            <a:off x="4721352" y="0"/>
            <a:ext cx="7470648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7" name="Ορθογώνιο 6" descr="Μάσκα πινελιάς">
            <a:extLst>
              <a:ext uri="{FF2B5EF4-FFF2-40B4-BE49-F238E27FC236}">
                <a16:creationId xmlns:a16="http://schemas.microsoft.com/office/drawing/2014/main" id="{609FB4CD-BB02-4D4B-8D86-3EC7DD3B67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1A8E0E8-66CF-479B-9B2B-23573DD99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928041"/>
            <a:ext cx="4251138" cy="1355251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l-GR"/>
              <a:t>ΚΆΝΤΕ ΚΛΙΚ ΓΙΑ ΕΠΕΞΕΡΓΑΣΊΑ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89B65A51-5568-4F87-9DD3-A3B39AB95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417946"/>
            <a:ext cx="4251138" cy="307857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100" i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97AA241-A7D4-4B81-98DB-F4B364A3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338199-9DD4-42E3-A032-219DFBCC0864}" type="datetime1">
              <a:rPr lang="el-GR" smtClean="0"/>
              <a:t>9/6/2022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15585EA-45A6-4D35-A7AB-F97FC27E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rtl="0"/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7F3847C-49D2-4ADE-9E05-28B879A9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F470E458-E7C2-4395-B75D-476A174CEE45}" type="slidenum">
              <a:rPr lang="el-GR" smtClean="0"/>
              <a:pPr rtl="0"/>
              <a:t>‹#›</a:t>
            </a:fld>
            <a:endParaRPr lang="el-GR"/>
          </a:p>
        </p:txBody>
      </p:sp>
      <p:sp>
        <p:nvSpPr>
          <p:cNvPr id="9" name="Έλλειψη 8">
            <a:extLst>
              <a:ext uri="{FF2B5EF4-FFF2-40B4-BE49-F238E27FC236}">
                <a16:creationId xmlns:a16="http://schemas.microsoft.com/office/drawing/2014/main" id="{D95556C4-3308-4A8B-A7F9-BEAC5A6230BE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cxnSp>
        <p:nvCxnSpPr>
          <p:cNvPr id="11" name="Ευθεία γραμμή σύνδεσης 10">
            <a:extLst>
              <a:ext uri="{FF2B5EF4-FFF2-40B4-BE49-F238E27FC236}">
                <a16:creationId xmlns:a16="http://schemas.microsoft.com/office/drawing/2014/main" id="{9CAF3222-5D2C-427A-822C-5118901C34DE}"/>
              </a:ext>
            </a:extLst>
          </p:cNvPr>
          <p:cNvCxnSpPr/>
          <p:nvPr userDrawn="1"/>
        </p:nvCxnSpPr>
        <p:spPr>
          <a:xfrm>
            <a:off x="943135" y="2330475"/>
            <a:ext cx="356616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Θέση εικόνας 2">
            <a:extLst>
              <a:ext uri="{FF2B5EF4-FFF2-40B4-BE49-F238E27FC236}">
                <a16:creationId xmlns:a16="http://schemas.microsoft.com/office/drawing/2014/main" id="{CF79489C-0CC8-496C-B0B4-808444D916F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</p:spTree>
    <p:extLst>
      <p:ext uri="{BB962C8B-B14F-4D97-AF65-F5344CB8AC3E}">
        <p14:creationId xmlns:p14="http://schemas.microsoft.com/office/powerpoint/2010/main" val="402547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Ορθογώνιο 8" descr="Νεαρός άντρας που πίνει καφέ">
            <a:extLst>
              <a:ext uri="{FF2B5EF4-FFF2-40B4-BE49-F238E27FC236}">
                <a16:creationId xmlns:a16="http://schemas.microsoft.com/office/drawing/2014/main" id="{816EFE26-DD10-44FC-BAAF-4EA15D4086A7}"/>
              </a:ext>
            </a:extLst>
          </p:cNvPr>
          <p:cNvSpPr/>
          <p:nvPr userDrawn="1"/>
        </p:nvSpPr>
        <p:spPr>
          <a:xfrm>
            <a:off x="0" y="0"/>
            <a:ext cx="6711696" cy="5925312"/>
          </a:xfrm>
          <a:prstGeom prst="rect">
            <a:avLst/>
          </a:prstGeom>
          <a:blipFill>
            <a:blip r:embed="rId2"/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8" name="Ορθογώνιο 7" descr="Μάσκα πινελιάς">
            <a:extLst>
              <a:ext uri="{FF2B5EF4-FFF2-40B4-BE49-F238E27FC236}">
                <a16:creationId xmlns:a16="http://schemas.microsoft.com/office/drawing/2014/main" id="{4190C024-B222-4F26-9066-AD52FB0D45E3}"/>
              </a:ext>
            </a:extLst>
          </p:cNvPr>
          <p:cNvSpPr/>
          <p:nvPr userDrawn="1"/>
        </p:nvSpPr>
        <p:spPr>
          <a:xfrm>
            <a:off x="0" y="3197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4540" y="830880"/>
            <a:ext cx="5292000" cy="1600200"/>
          </a:xfrm>
        </p:spPr>
        <p:txBody>
          <a:bodyPr rtlCol="0" anchor="b">
            <a:noAutofit/>
          </a:bodyPr>
          <a:lstStyle>
            <a:lvl1pPr>
              <a:defRPr sz="3000"/>
            </a:lvl1pPr>
          </a:lstStyle>
          <a:p>
            <a:pPr rtl="0"/>
            <a:r>
              <a:rPr lang="el-GR"/>
              <a:t>ΚΑΝΤΕ ΚΛΙΚ ΓΙΑ ΝΑ ΕΠΕΞΕΡΓΑΣΤΕΙΤΕ ΤΟ ΣΤΥΛ ΤΙΤΛΟΥ ΥΠΟΔΕΙΓΜΑΤΟΣ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2550" y="2600951"/>
            <a:ext cx="5533990" cy="2997929"/>
          </a:xfrm>
        </p:spPr>
        <p:txBody>
          <a:bodyPr rtlCol="0"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None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6" name="Σύμβολο κράτησης θέσης υποσέλιδου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 rtlCol="0"/>
          <a:lstStyle/>
          <a:p>
            <a:pPr rtl="0"/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  <p:sp>
        <p:nvSpPr>
          <p:cNvPr id="10" name="Έλλειψη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cxnSp>
        <p:nvCxnSpPr>
          <p:cNvPr id="13" name="Ευθεία γραμμή σύνδεσης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207371" y="2494294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Θέση εικόνας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</p:spTree>
    <p:extLst>
      <p:ext uri="{BB962C8B-B14F-4D97-AF65-F5344CB8AC3E}">
        <p14:creationId xmlns:p14="http://schemas.microsoft.com/office/powerpoint/2010/main" val="4051821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Ορθογώνιο 9" descr="Νεαρή γυναίκα με κινητό τηλέφωνο που χαμογελάει">
            <a:extLst>
              <a:ext uri="{FF2B5EF4-FFF2-40B4-BE49-F238E27FC236}">
                <a16:creationId xmlns:a16="http://schemas.microsoft.com/office/drawing/2014/main" id="{95A5621D-11A8-4134-AA47-F59127E702CB}"/>
              </a:ext>
            </a:extLst>
          </p:cNvPr>
          <p:cNvSpPr/>
          <p:nvPr userDrawn="1"/>
        </p:nvSpPr>
        <p:spPr>
          <a:xfrm>
            <a:off x="7373112" y="493776"/>
            <a:ext cx="4818888" cy="6364224"/>
          </a:xfrm>
          <a:prstGeom prst="rect">
            <a:avLst/>
          </a:prstGeom>
          <a:blipFill>
            <a:blip r:embed="rId2"/>
            <a:srcRect/>
            <a:stretch>
              <a:fillRect l="-20" r="-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8" name="Ορθογώνιο 7" descr="Μάσκα πινελιάς">
            <a:extLst>
              <a:ext uri="{FF2B5EF4-FFF2-40B4-BE49-F238E27FC236}">
                <a16:creationId xmlns:a16="http://schemas.microsoft.com/office/drawing/2014/main" id="{41855D31-B9D9-4D6C-8BAD-6CBA6017C1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27" name="Τίτλος 25">
            <a:extLst>
              <a:ext uri="{FF2B5EF4-FFF2-40B4-BE49-F238E27FC236}">
                <a16:creationId xmlns:a16="http://schemas.microsoft.com/office/drawing/2014/main" id="{618935A2-A027-4F36-94E5-021BC775E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7362" y="800100"/>
            <a:ext cx="5386748" cy="1223719"/>
          </a:xfrm>
        </p:spPr>
        <p:txBody>
          <a:bodyPr rtlCol="0" anchor="b" anchorCtr="0">
            <a:noAutofit/>
          </a:bodyPr>
          <a:lstStyle>
            <a:lvl1pPr>
              <a:defRPr sz="2400"/>
            </a:lvl1pPr>
          </a:lstStyle>
          <a:p>
            <a:pPr rtl="0"/>
            <a:r>
              <a:rPr lang="el-GR"/>
              <a:t>ΚΑΝΤΕ ΚΛΙΚ ΓΙΑ ΝΑ ΕΠΕΞΕΡΓΑΣΤΕΙΤΕ ΤΟ ΣΤΥΛ ΤΙΤΛΟΥ ΥΠΟΔΕΙΓΜΑΤΟΣ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7F87E340-E9AB-4958-9BB5-EA625139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9CF8CB-3E99-4410-B19E-59624677CE49}" type="datetime1">
              <a:rPr lang="el-GR" smtClean="0"/>
              <a:t>9/6/2022</a:t>
            </a:fld>
            <a:endParaRPr lang="el-GR"/>
          </a:p>
        </p:txBody>
      </p:sp>
      <p:sp>
        <p:nvSpPr>
          <p:cNvPr id="6" name="Σύμβολο κράτησης θέσης υποσέλιδου 5">
            <a:extLst>
              <a:ext uri="{FF2B5EF4-FFF2-40B4-BE49-F238E27FC236}">
                <a16:creationId xmlns:a16="http://schemas.microsoft.com/office/drawing/2014/main" id="{D6FFFCFA-118E-40C3-9A31-9334927F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4CCF696-3C50-45B5-BF9E-733C5D21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F470E458-E7C2-4395-B75D-476A174CEE45}" type="slidenum">
              <a:rPr lang="el-GR" smtClean="0"/>
              <a:pPr rtl="0"/>
              <a:t>‹#›</a:t>
            </a:fld>
            <a:endParaRPr lang="el-GR"/>
          </a:p>
        </p:txBody>
      </p:sp>
      <p:sp>
        <p:nvSpPr>
          <p:cNvPr id="9" name="Θέση εικόνας 2">
            <a:extLst>
              <a:ext uri="{FF2B5EF4-FFF2-40B4-BE49-F238E27FC236}">
                <a16:creationId xmlns:a16="http://schemas.microsoft.com/office/drawing/2014/main" id="{ADB7BE2C-F374-4A10-96A5-F4C3D52DF3D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11" name="Έλλειψη 10">
            <a:extLst>
              <a:ext uri="{FF2B5EF4-FFF2-40B4-BE49-F238E27FC236}">
                <a16:creationId xmlns:a16="http://schemas.microsoft.com/office/drawing/2014/main" id="{8D0DD7A6-4E62-41D2-9037-F6ADD1C3BF5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cxnSp>
        <p:nvCxnSpPr>
          <p:cNvPr id="14" name="Ευθεία γραμμή σύνδεσης 13">
            <a:extLst>
              <a:ext uri="{FF2B5EF4-FFF2-40B4-BE49-F238E27FC236}">
                <a16:creationId xmlns:a16="http://schemas.microsoft.com/office/drawing/2014/main" id="{D182F2C1-1B27-4C93-8CE6-A529D3C9E336}"/>
              </a:ext>
            </a:extLst>
          </p:cNvPr>
          <p:cNvCxnSpPr/>
          <p:nvPr userDrawn="1"/>
        </p:nvCxnSpPr>
        <p:spPr>
          <a:xfrm>
            <a:off x="1020765" y="2093311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Θέση περιεχομένου 2">
            <a:extLst>
              <a:ext uri="{FF2B5EF4-FFF2-40B4-BE49-F238E27FC236}">
                <a16:creationId xmlns:a16="http://schemas.microsoft.com/office/drawing/2014/main" id="{479F16AA-9675-49E6-85D6-845D5956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82" y="2212179"/>
            <a:ext cx="5533990" cy="2997929"/>
          </a:xfrm>
        </p:spPr>
        <p:txBody>
          <a:bodyPr rtlCol="0"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None/>
              <a:defRPr sz="2100" i="0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l-GR"/>
              <a:t>Στυλ κειμένου υποδείγματος</a:t>
            </a:r>
          </a:p>
          <a:p>
            <a:pPr lvl="1" rtl="0"/>
            <a:r>
              <a:rPr lang="el-GR"/>
              <a:t>Δεύτερο επίπεδο</a:t>
            </a:r>
          </a:p>
        </p:txBody>
      </p:sp>
    </p:spTree>
    <p:extLst>
      <p:ext uri="{BB962C8B-B14F-4D97-AF65-F5344CB8AC3E}">
        <p14:creationId xmlns:p14="http://schemas.microsoft.com/office/powerpoint/2010/main" val="182684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Ορθογώνιο 10" descr="Σημείο πινελιάς">
            <a:extLst>
              <a:ext uri="{FF2B5EF4-FFF2-40B4-BE49-F238E27FC236}">
                <a16:creationId xmlns:a16="http://schemas.microsoft.com/office/drawing/2014/main" id="{08C782C8-0805-4592-ADC0-CF3D28CFE0C4}"/>
              </a:ext>
            </a:extLst>
          </p:cNvPr>
          <p:cNvSpPr/>
          <p:nvPr userDrawn="1"/>
        </p:nvSpPr>
        <p:spPr>
          <a:xfrm>
            <a:off x="6205330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13" name="Ορθογώνιο 12" descr="Σημείο πινελιάς">
            <a:extLst>
              <a:ext uri="{FF2B5EF4-FFF2-40B4-BE49-F238E27FC236}">
                <a16:creationId xmlns:a16="http://schemas.microsoft.com/office/drawing/2014/main" id="{9867BBE4-E529-4F6E-BECB-86D66409ED65}"/>
              </a:ext>
            </a:extLst>
          </p:cNvPr>
          <p:cNvSpPr/>
          <p:nvPr userDrawn="1"/>
        </p:nvSpPr>
        <p:spPr>
          <a:xfrm>
            <a:off x="6205330" y="3958942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rtlCol="0" anchor="b" anchorCtr="0">
            <a:noAutofit/>
          </a:bodyPr>
          <a:lstStyle>
            <a:lvl1pPr algn="ctr">
              <a:lnSpc>
                <a:spcPct val="80000"/>
              </a:lnSpc>
              <a:defRPr sz="2300"/>
            </a:lvl1pPr>
          </a:lstStyle>
          <a:p>
            <a:pPr rtl="0"/>
            <a:r>
              <a:rPr lang="el-GR"/>
              <a:t>ΚΑΝΤΕ ΚΛΙΚ ΓΙΑ ΝΑ ΕΠΕΞΕΡΓΑΣΤΕΙΤΕ ΤΟ ΣΤΥΛ ΤΙΤΛΟΥ ΥΠΟΔΕΙΓΜΑΤΟΣ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107FC4-88C2-4174-9333-69CFBE299546}" type="datetime1">
              <a:rPr lang="el-GR" smtClean="0"/>
              <a:t>9/6/2022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  <p:sp>
        <p:nvSpPr>
          <p:cNvPr id="7" name="Ορθογώνιο 6" descr="Σημείο πινελιάς">
            <a:extLst>
              <a:ext uri="{FF2B5EF4-FFF2-40B4-BE49-F238E27FC236}">
                <a16:creationId xmlns:a16="http://schemas.microsoft.com/office/drawing/2014/main" id="{8BD46B2B-D1EB-4F6A-9DE0-7A15A95DC05D}"/>
              </a:ext>
            </a:extLst>
          </p:cNvPr>
          <p:cNvSpPr/>
          <p:nvPr userDrawn="1"/>
        </p:nvSpPr>
        <p:spPr>
          <a:xfrm>
            <a:off x="695325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9" name="Ορθογώνιο 8" descr="Σημείο πινελιάς">
            <a:extLst>
              <a:ext uri="{FF2B5EF4-FFF2-40B4-BE49-F238E27FC236}">
                <a16:creationId xmlns:a16="http://schemas.microsoft.com/office/drawing/2014/main" id="{6F1436FB-165E-4908-9E28-A8598A7E3101}"/>
              </a:ext>
            </a:extLst>
          </p:cNvPr>
          <p:cNvSpPr/>
          <p:nvPr userDrawn="1"/>
        </p:nvSpPr>
        <p:spPr>
          <a:xfrm>
            <a:off x="695325" y="3964689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16" name="Θέση εικόνας 81" descr="Εικονίδιο ποτηριού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758916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20" name="Έλλειψη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l-GR"/>
          </a:p>
        </p:txBody>
      </p:sp>
      <p:sp>
        <p:nvSpPr>
          <p:cNvPr id="23" name="Θέση εικόνας 81" descr="Εικονίδιο ποτηριού">
            <a:extLst>
              <a:ext uri="{FF2B5EF4-FFF2-40B4-BE49-F238E27FC236}">
                <a16:creationId xmlns:a16="http://schemas.microsoft.com/office/drawing/2014/main" id="{360A394A-115E-490F-A44B-D11719211D3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9659" y="4259099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24" name="Έλλειψη 23">
            <a:extLst>
              <a:ext uri="{FF2B5EF4-FFF2-40B4-BE49-F238E27FC236}">
                <a16:creationId xmlns:a16="http://schemas.microsoft.com/office/drawing/2014/main" id="{24B05348-828C-4161-AC9D-32C0F64C8558}"/>
              </a:ext>
            </a:extLst>
          </p:cNvPr>
          <p:cNvSpPr/>
          <p:nvPr userDrawn="1"/>
        </p:nvSpPr>
        <p:spPr>
          <a:xfrm>
            <a:off x="950259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l-GR"/>
          </a:p>
        </p:txBody>
      </p:sp>
      <p:sp>
        <p:nvSpPr>
          <p:cNvPr id="33" name="Θέση εικόνας 81" descr="Εικονίδιο ποτηριού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513230" y="2758916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34" name="Έλλειψη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6453830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l-GR"/>
          </a:p>
        </p:txBody>
      </p:sp>
      <p:sp>
        <p:nvSpPr>
          <p:cNvPr id="35" name="Θέση εικόνας 81" descr="Εικονίδιο ποτηριού">
            <a:extLst>
              <a:ext uri="{FF2B5EF4-FFF2-40B4-BE49-F238E27FC236}">
                <a16:creationId xmlns:a16="http://schemas.microsoft.com/office/drawing/2014/main" id="{B3682957-0496-44A8-9D25-2C8CF6C44DA8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513230" y="4259099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36" name="Έλλειψη 35">
            <a:extLst>
              <a:ext uri="{FF2B5EF4-FFF2-40B4-BE49-F238E27FC236}">
                <a16:creationId xmlns:a16="http://schemas.microsoft.com/office/drawing/2014/main" id="{D41006D2-6E2A-4E2D-BFDD-0F4690FFAF18}"/>
              </a:ext>
            </a:extLst>
          </p:cNvPr>
          <p:cNvSpPr/>
          <p:nvPr userDrawn="1"/>
        </p:nvSpPr>
        <p:spPr>
          <a:xfrm>
            <a:off x="6453830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l-GR"/>
          </a:p>
        </p:txBody>
      </p:sp>
      <p:cxnSp>
        <p:nvCxnSpPr>
          <p:cNvPr id="37" name="Ευθεία γραμμή σύνδεσης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Υπότιτλος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1" name="Θέση κειμένου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630819" y="2950465"/>
            <a:ext cx="3775075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42" name="Θέση κειμένου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630819" y="2593413"/>
            <a:ext cx="3775075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44" name="Θέση κειμένου 40">
            <a:extLst>
              <a:ext uri="{FF2B5EF4-FFF2-40B4-BE49-F238E27FC236}">
                <a16:creationId xmlns:a16="http://schemas.microsoft.com/office/drawing/2014/main" id="{5B8A89D1-A311-4B44-88F9-A887EAC076B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630819" y="4449344"/>
            <a:ext cx="3775075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45" name="Θέση κειμένου 40">
            <a:extLst>
              <a:ext uri="{FF2B5EF4-FFF2-40B4-BE49-F238E27FC236}">
                <a16:creationId xmlns:a16="http://schemas.microsoft.com/office/drawing/2014/main" id="{E8383D4D-0BCE-4438-B642-E9D5AC09B69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630819" y="4092292"/>
            <a:ext cx="3775075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47" name="Θέση κειμένου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122858" y="2950465"/>
            <a:ext cx="3775075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48" name="Θέση κειμένου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122858" y="2593413"/>
            <a:ext cx="3775075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49" name="Θέση κειμένου 40">
            <a:extLst>
              <a:ext uri="{FF2B5EF4-FFF2-40B4-BE49-F238E27FC236}">
                <a16:creationId xmlns:a16="http://schemas.microsoft.com/office/drawing/2014/main" id="{BD1CBE09-ACAD-43FB-8617-942C604D408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122858" y="4449344"/>
            <a:ext cx="3775075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50" name="Θέση κειμένου 40">
            <a:extLst>
              <a:ext uri="{FF2B5EF4-FFF2-40B4-BE49-F238E27FC236}">
                <a16:creationId xmlns:a16="http://schemas.microsoft.com/office/drawing/2014/main" id="{AF933841-8F79-4411-AE38-0E6EFFE2F13E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122858" y="4092292"/>
            <a:ext cx="3775075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4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51" name="Θέση εικόνας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</p:spTree>
    <p:extLst>
      <p:ext uri="{BB962C8B-B14F-4D97-AF65-F5344CB8AC3E}">
        <p14:creationId xmlns:p14="http://schemas.microsoft.com/office/powerpoint/2010/main" val="246659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Κείμενο και εικόνα υπολογιστ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Ορθογώνιο 28" descr="Σημείο πινελιάς">
            <a:extLst>
              <a:ext uri="{FF2B5EF4-FFF2-40B4-BE49-F238E27FC236}">
                <a16:creationId xmlns:a16="http://schemas.microsoft.com/office/drawing/2014/main" id="{E2FED427-78BF-4C02-954D-E32E814394EA}"/>
              </a:ext>
            </a:extLst>
          </p:cNvPr>
          <p:cNvSpPr/>
          <p:nvPr userDrawn="1"/>
        </p:nvSpPr>
        <p:spPr>
          <a:xfrm>
            <a:off x="2328672" y="690372"/>
            <a:ext cx="7534656" cy="547725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l-GR" i="0"/>
              <a:t>  </a:t>
            </a:r>
          </a:p>
        </p:txBody>
      </p:sp>
      <p:sp>
        <p:nvSpPr>
          <p:cNvPr id="34" name="Έλλειψη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9192013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l-GR"/>
          </a:p>
        </p:txBody>
      </p:sp>
      <p:sp>
        <p:nvSpPr>
          <p:cNvPr id="20" name="Έλλειψη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l-GR"/>
          </a:p>
        </p:txBody>
      </p:sp>
      <p:sp>
        <p:nvSpPr>
          <p:cNvPr id="30" name="Ορθογώνιο 29" descr="Οθόνη υπολογιστή">
            <a:extLst>
              <a:ext uri="{FF2B5EF4-FFF2-40B4-BE49-F238E27FC236}">
                <a16:creationId xmlns:a16="http://schemas.microsoft.com/office/drawing/2014/main" id="{562DC173-30FD-4C7B-8C34-C152F7D036AC}"/>
              </a:ext>
            </a:extLst>
          </p:cNvPr>
          <p:cNvSpPr/>
          <p:nvPr userDrawn="1"/>
        </p:nvSpPr>
        <p:spPr>
          <a:xfrm>
            <a:off x="3622548" y="1349070"/>
            <a:ext cx="4946904" cy="4946904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8333" b="8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l-GR"/>
              <a:t>   </a:t>
            </a:r>
          </a:p>
        </p:txBody>
      </p:sp>
      <p:sp>
        <p:nvSpPr>
          <p:cNvPr id="8" name="Θέση εικόνας 7">
            <a:extLst>
              <a:ext uri="{FF2B5EF4-FFF2-40B4-BE49-F238E27FC236}">
                <a16:creationId xmlns:a16="http://schemas.microsoft.com/office/drawing/2014/main" id="{CE072FE3-2973-4B25-909E-2BA6663CF30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3804600" y="1954810"/>
            <a:ext cx="4582800" cy="2844000"/>
          </a:xfrm>
          <a:ln w="12700">
            <a:solidFill>
              <a:schemeClr val="accent1"/>
            </a:solidFill>
          </a:ln>
        </p:spPr>
        <p:txBody>
          <a:bodyPr rtlCol="0"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rtlCol="0" anchor="b" anchorCtr="0">
            <a:normAutofit/>
          </a:bodyPr>
          <a:lstStyle>
            <a:lvl1pPr algn="ctr">
              <a:lnSpc>
                <a:spcPct val="80000"/>
              </a:lnSpc>
              <a:defRPr sz="2300"/>
            </a:lvl1pPr>
          </a:lstStyle>
          <a:p>
            <a:pPr rtl="0"/>
            <a:r>
              <a:rPr lang="el-GR"/>
              <a:t>ΚΑΝΤΕ ΚΛΙΚ ΓΙΑ ΝΑ ΕΠΕΞΕΡΓΑΣΤΕΙΤΕ ΤΟ ΣΤΥΛ ΤΙΤΛΟΥ ΥΠΟΔΕΙΓΜΑΤΟΣ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71756F-9EAB-4F81-9589-23A1BD99ADFF}" type="datetime1">
              <a:rPr lang="el-GR" smtClean="0"/>
              <a:t>9/6/2022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  <p:sp>
        <p:nvSpPr>
          <p:cNvPr id="16" name="Θέση εικόνας 81" descr="Εικονίδιο ποτηριού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327837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sp>
        <p:nvSpPr>
          <p:cNvPr id="33" name="Θέση εικόνας 81" descr="Εικονίδιο ποτηριού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251413" y="2327837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cxnSp>
        <p:nvCxnSpPr>
          <p:cNvPr id="37" name="Ευθεία γραμμή σύνδεσης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Θέση κειμένου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46771" y="3406743"/>
            <a:ext cx="2217507" cy="167351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42" name="Θέση κειμένου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771" y="2996616"/>
            <a:ext cx="2217507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Επεξεργασία στυλ κειμένου</a:t>
            </a:r>
          </a:p>
        </p:txBody>
      </p:sp>
      <p:sp>
        <p:nvSpPr>
          <p:cNvPr id="47" name="Θέση κειμένου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9112624" y="3406743"/>
            <a:ext cx="2297013" cy="167351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48" name="Θέση κειμένου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12624" y="2996616"/>
            <a:ext cx="2297013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Επεξεργασία στυλ κειμένου</a:t>
            </a:r>
          </a:p>
        </p:txBody>
      </p:sp>
      <p:sp>
        <p:nvSpPr>
          <p:cNvPr id="51" name="Θέση εικόνας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</p:spTree>
    <p:extLst>
      <p:ext uri="{BB962C8B-B14F-4D97-AF65-F5344CB8AC3E}">
        <p14:creationId xmlns:p14="http://schemas.microsoft.com/office/powerpoint/2010/main" val="318746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Τίτλος και υπότι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6" name="Ορθογώνιο 5" descr="Μάσκα πινελιάς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i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</p:spPr>
        <p:txBody>
          <a:bodyPr rtlCol="0"/>
          <a:lstStyle>
            <a:lvl1pPr algn="ctr">
              <a:lnSpc>
                <a:spcPct val="80000"/>
              </a:lnSpc>
              <a:defRPr/>
            </a:lvl1pPr>
          </a:lstStyle>
          <a:p>
            <a:pPr rtl="0"/>
            <a:r>
              <a:rPr lang="el-GR"/>
              <a:t>ΚΑΝΤΕ ΚΛΙΚ ΓΙΑ ΝΑ ΕΠΕΞΕΡΓΑΣΤΕΙΤΕ ΤΟ ΣΤΥΛ ΤΙΤΛΟΥ ΥΠΟΔΕΙΓΜΑΤΟΣ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2D40DCD5-FD8C-4487-B61F-6729BB60C8CA}" type="datetime1">
              <a:rPr lang="el-GR" smtClean="0"/>
              <a:t>9/6/2022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  <p:sp>
        <p:nvSpPr>
          <p:cNvPr id="8" name="Έλλειψη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  <p:sp>
        <p:nvSpPr>
          <p:cNvPr id="9" name="Θέση εικόνας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  <p:cxnSp>
        <p:nvCxnSpPr>
          <p:cNvPr id="14" name="Ευθεία γραμμή σύνδεσης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Υπότιτλος 2">
            <a:extLst>
              <a:ext uri="{FF2B5EF4-FFF2-40B4-BE49-F238E27FC236}">
                <a16:creationId xmlns:a16="http://schemas.microsoft.com/office/drawing/2014/main" id="{07FA0C7A-BDB4-41ED-8B06-85890DD70D92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4901618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/>
              <a:t>Κάντε κλικ για να επεξεργαστείτε τον υπότιτλο του υποδείγματος</a:t>
            </a:r>
          </a:p>
        </p:txBody>
      </p:sp>
    </p:spTree>
    <p:extLst>
      <p:ext uri="{BB962C8B-B14F-4D97-AF65-F5344CB8AC3E}">
        <p14:creationId xmlns:p14="http://schemas.microsoft.com/office/powerpoint/2010/main" val="2245020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Τρία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>
            <a:noAutofit/>
          </a:bodyPr>
          <a:lstStyle>
            <a:lvl1pPr algn="ctr">
              <a:lnSpc>
                <a:spcPct val="80000"/>
              </a:lnSpc>
              <a:defRPr sz="2300">
                <a:solidFill>
                  <a:schemeClr val="tx1"/>
                </a:solidFill>
              </a:defRPr>
            </a:lvl1pPr>
          </a:lstStyle>
          <a:p>
            <a:pPr rtl="0"/>
            <a:r>
              <a:rPr lang="el-GR"/>
              <a:t>ΚΑΝΤΕ ΚΛΙΚ ΓΙΑ ΝΑ ΕΠΕΞΕΡΓΑΣΤΕΙΤΕ ΤΟ ΣΤΥΛ ΤΙΤΛΟΥ ΥΠΟΔΕΙΓΜΑΤΟΣ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998971"/>
            <a:ext cx="3312000" cy="252820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069FC09-58F1-47E8-B7C1-B82F1844D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0000" y="2998971"/>
            <a:ext cx="3312000" cy="252820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4F2E1D-D32B-4020-A0DE-84287133A0E2}" type="datetime1">
              <a:rPr lang="el-GR" smtClean="0"/>
              <a:t>9/6/2022</a:t>
            </a:fld>
            <a:endParaRPr lang="el-GR"/>
          </a:p>
        </p:txBody>
      </p:sp>
      <p:sp>
        <p:nvSpPr>
          <p:cNvPr id="6" name="Σύμβολο κράτησης θέσης υποσέλιδου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t>‹#›</a:t>
            </a:fld>
            <a:endParaRPr lang="el-GR"/>
          </a:p>
        </p:txBody>
      </p:sp>
      <p:cxnSp>
        <p:nvCxnSpPr>
          <p:cNvPr id="9" name="Ευθεία γραμμή σύνδεσης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Υπότιτλος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14" name="Θέση κειμένου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0" y="2593413"/>
            <a:ext cx="3312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17" name="Θέση περιεχομένου 3">
            <a:extLst>
              <a:ext uri="{FF2B5EF4-FFF2-40B4-BE49-F238E27FC236}">
                <a16:creationId xmlns:a16="http://schemas.microsoft.com/office/drawing/2014/main" id="{5400C05A-142B-49F8-AC8C-60DBCE7C4B58}"/>
              </a:ext>
            </a:extLst>
          </p:cNvPr>
          <p:cNvSpPr>
            <a:spLocks noGrp="1"/>
          </p:cNvSpPr>
          <p:nvPr>
            <p:ph sz="half" idx="50"/>
          </p:nvPr>
        </p:nvSpPr>
        <p:spPr>
          <a:xfrm>
            <a:off x="8041800" y="2998971"/>
            <a:ext cx="3312000" cy="252820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19" name="Θέση κειμένου 40">
            <a:extLst>
              <a:ext uri="{FF2B5EF4-FFF2-40B4-BE49-F238E27FC236}">
                <a16:creationId xmlns:a16="http://schemas.microsoft.com/office/drawing/2014/main" id="{BA84A100-E46E-4A91-8A0C-75C717CDFB6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40000" y="2593413"/>
            <a:ext cx="3312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20" name="Θέση κειμένου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41800" y="2593413"/>
            <a:ext cx="3312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2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l-GR"/>
              <a:t>Στυλ κειμένου υποδείγματος</a:t>
            </a:r>
          </a:p>
        </p:txBody>
      </p:sp>
      <p:sp>
        <p:nvSpPr>
          <p:cNvPr id="21" name="Θέση εικόνας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l-GR"/>
              <a:t>Κάντε κλικ στο εικονίδιο για να προσθέσετε εικόνα</a:t>
            </a:r>
          </a:p>
        </p:txBody>
      </p:sp>
    </p:spTree>
    <p:extLst>
      <p:ext uri="{BB962C8B-B14F-4D97-AF65-F5344CB8AC3E}">
        <p14:creationId xmlns:p14="http://schemas.microsoft.com/office/powerpoint/2010/main" val="390854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5AEE8E21-DA8C-48C2-84A8-3E52CDB5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l-GR"/>
              <a:t>Κάντε κλικ για να επεξεργαστείτε το Στυλ κύριου τίτλου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7AC391D3-C433-4A10-BCCB-AC8D64640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l-GR"/>
              <a:t>Επεξεργασία στυλ κειμένου υποδείγματος</a:t>
            </a:r>
          </a:p>
          <a:p>
            <a:pPr lvl="1" rtl="0"/>
            <a:r>
              <a:rPr lang="el-GR"/>
              <a:t>Δεύτερου επιπέδου</a:t>
            </a:r>
          </a:p>
          <a:p>
            <a:pPr lvl="2" rtl="0"/>
            <a:r>
              <a:rPr lang="el-GR"/>
              <a:t>Τρίτου επιπέδου</a:t>
            </a:r>
          </a:p>
          <a:p>
            <a:pPr lvl="3" rtl="0"/>
            <a:r>
              <a:rPr lang="el-GR"/>
              <a:t>Τέταρτου επιπέδου</a:t>
            </a:r>
          </a:p>
          <a:p>
            <a:pPr lvl="4" rtl="0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21464C9-3D68-47CD-9063-9947FA396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B3342061-E000-4BD8-86E4-909B9861ED7E}" type="datetime1">
              <a:rPr lang="el-GR" smtClean="0"/>
              <a:t>9/6/2022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C0211C0-B516-4F22-84A2-69B5EEFB4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935D5E2-D6AF-47D7-B943-C9FAB666B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2882" y="5976001"/>
            <a:ext cx="3667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F470E458-E7C2-4395-B75D-476A174CEE45}" type="slidenum">
              <a:rPr lang="el-GR" smtClean="0"/>
              <a:pPr rtl="0"/>
              <a:t>‹#›</a:t>
            </a:fld>
            <a:endParaRPr lang="el-GR"/>
          </a:p>
        </p:txBody>
      </p:sp>
      <p:sp>
        <p:nvSpPr>
          <p:cNvPr id="7" name="Έλλειψη 6">
            <a:extLst>
              <a:ext uri="{FF2B5EF4-FFF2-40B4-BE49-F238E27FC236}">
                <a16:creationId xmlns:a16="http://schemas.microsoft.com/office/drawing/2014/main" id="{AA0AC1CF-7888-4B0B-B751-F9C83F4B7C0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540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7" r:id="rId5"/>
    <p:sldLayoutId id="2147483658" r:id="rId6"/>
    <p:sldLayoutId id="2147483659" r:id="rId7"/>
    <p:sldLayoutId id="2147483654" r:id="rId8"/>
    <p:sldLayoutId id="2147483652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6" r:id="rId25"/>
    <p:sldLayoutId id="2147483675" r:id="rId26"/>
    <p:sldLayoutId id="2147483655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4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pos="5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microsoft.com/office/2018/10/relationships/comments" Target="../comments/modernComment_122_2D6EC476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microsoft.com/office/2018/10/relationships/comments" Target="../comments/modernComment_128_7492290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microsoft.com/office/2018/10/relationships/comments" Target="../comments/modernComment_121_2F911AC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C771BA1-104B-437A-BD2C-C1120088E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924" y="3482148"/>
            <a:ext cx="6238970" cy="1967770"/>
          </a:xfrm>
        </p:spPr>
        <p:txBody>
          <a:bodyPr rtlCol="0">
            <a:normAutofit/>
          </a:bodyPr>
          <a:lstStyle/>
          <a:p>
            <a:r>
              <a:rPr lang="el" sz="5200" b="0" i="1" spc="-80" err="1">
                <a:latin typeface="Georgia Pro Black"/>
                <a:ea typeface="+mj-lt"/>
                <a:cs typeface="+mj-lt"/>
              </a:rPr>
              <a:t>Réservé</a:t>
            </a:r>
            <a:endParaRPr lang="en-US" b="0" i="1" err="1">
              <a:latin typeface="Georgia Pro Black"/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612F902E-562E-4C59-9195-659D40C6A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7253"/>
            <a:ext cx="6238970" cy="505934"/>
          </a:xfrm>
        </p:spPr>
        <p:txBody>
          <a:bodyPr rtlCol="0"/>
          <a:lstStyle/>
          <a:p>
            <a:pPr rtl="0"/>
            <a:r>
              <a:rPr lang="el-GR" sz="3000"/>
              <a:t>Εύκολες και γρήγορες κρατήσεις</a:t>
            </a:r>
          </a:p>
        </p:txBody>
      </p:sp>
    </p:spTree>
    <p:extLst>
      <p:ext uri="{BB962C8B-B14F-4D97-AF65-F5344CB8AC3E}">
        <p14:creationId xmlns:p14="http://schemas.microsoft.com/office/powerpoint/2010/main" val="2457492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18CD13CC-5BF3-9375-DCCF-C69493B46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9872" y="5295380"/>
            <a:ext cx="366756" cy="365125"/>
          </a:xfrm>
        </p:spPr>
        <p:txBody>
          <a:bodyPr/>
          <a:lstStyle/>
          <a:p>
            <a:pPr rtl="0"/>
            <a:fld id="{F470E458-E7C2-4395-B75D-476A174CEE45}" type="slidenum">
              <a:rPr lang="el-GR" smtClean="0"/>
              <a:t>10</a:t>
            </a:fld>
            <a:endParaRPr lang="el-GR"/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744F890-D483-2911-D2D5-D1958167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58" y="365464"/>
            <a:ext cx="3066583" cy="61270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CBA4E5-8182-6F73-B3A3-542AC81D238D}"/>
              </a:ext>
            </a:extLst>
          </p:cNvPr>
          <p:cNvSpPr txBox="1"/>
          <p:nvPr/>
        </p:nvSpPr>
        <p:spPr>
          <a:xfrm>
            <a:off x="6492536" y="1306497"/>
            <a:ext cx="5547063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5400" err="1">
                <a:solidFill>
                  <a:schemeClr val="tx1">
                    <a:lumMod val="75000"/>
                  </a:schemeClr>
                </a:solidFill>
                <a:latin typeface="Verdana Pro"/>
              </a:rPr>
              <a:t>Εύκολη</a:t>
            </a:r>
            <a:r>
              <a:rPr lang="en-GB" sz="5400">
                <a:solidFill>
                  <a:schemeClr val="tx1">
                    <a:lumMod val="75000"/>
                  </a:schemeClr>
                </a:solidFill>
                <a:latin typeface="Verdana Pro"/>
              </a:rPr>
              <a:t>,</a:t>
            </a:r>
            <a:endParaRPr lang="en-GB" sz="5400">
              <a:solidFill>
                <a:schemeClr val="tx1">
                  <a:lumMod val="75000"/>
                </a:schemeClr>
              </a:solidFill>
              <a:latin typeface="Verdana Pro"/>
              <a:cs typeface="Segoe UI"/>
            </a:endParaRPr>
          </a:p>
          <a:p>
            <a:r>
              <a:rPr lang="en-GB" sz="5400" err="1">
                <a:solidFill>
                  <a:schemeClr val="tx1">
                    <a:lumMod val="75000"/>
                  </a:schemeClr>
                </a:solidFill>
                <a:latin typeface="Verdana Pro"/>
              </a:rPr>
              <a:t>γρήγορη</a:t>
            </a:r>
            <a:r>
              <a:rPr lang="en-GB" sz="5400">
                <a:solidFill>
                  <a:schemeClr val="tx1">
                    <a:lumMod val="75000"/>
                  </a:schemeClr>
                </a:solidFill>
                <a:latin typeface="Verdana Pro"/>
              </a:rPr>
              <a:t> ανα</a:t>
            </a:r>
            <a:r>
              <a:rPr lang="en-GB" sz="5400" err="1">
                <a:solidFill>
                  <a:schemeClr val="tx1">
                    <a:lumMod val="75000"/>
                  </a:schemeClr>
                </a:solidFill>
                <a:latin typeface="Verdana Pro"/>
              </a:rPr>
              <a:t>ζήτηση</a:t>
            </a:r>
            <a:r>
              <a:rPr lang="en-GB" sz="5400">
                <a:solidFill>
                  <a:schemeClr val="tx1">
                    <a:lumMod val="75000"/>
                  </a:schemeClr>
                </a:solidFill>
                <a:latin typeface="Verdana Pro"/>
              </a:rPr>
              <a:t> και π</a:t>
            </a:r>
            <a:r>
              <a:rPr lang="en-GB" sz="5400" err="1">
                <a:solidFill>
                  <a:schemeClr val="tx1">
                    <a:lumMod val="75000"/>
                  </a:schemeClr>
                </a:solidFill>
                <a:latin typeface="Verdana Pro"/>
              </a:rPr>
              <a:t>ρότ</a:t>
            </a:r>
            <a:r>
              <a:rPr lang="en-GB" sz="5400">
                <a:solidFill>
                  <a:schemeClr val="tx1">
                    <a:lumMod val="75000"/>
                  </a:schemeClr>
                </a:solidFill>
                <a:latin typeface="Verdana Pro"/>
              </a:rPr>
              <a:t>α</a:t>
            </a:r>
            <a:r>
              <a:rPr lang="en-GB" sz="5400" err="1">
                <a:solidFill>
                  <a:schemeClr val="tx1">
                    <a:lumMod val="75000"/>
                  </a:schemeClr>
                </a:solidFill>
                <a:latin typeface="Verdana Pro"/>
              </a:rPr>
              <a:t>ση</a:t>
            </a:r>
            <a:r>
              <a:rPr lang="en-GB" sz="5400">
                <a:solidFill>
                  <a:schemeClr val="tx1">
                    <a:lumMod val="75000"/>
                  </a:schemeClr>
                </a:solidFill>
                <a:latin typeface="Verdana Pro"/>
              </a:rPr>
              <a:t> κατα</a:t>
            </a:r>
            <a:r>
              <a:rPr lang="en-GB" sz="5400" err="1">
                <a:solidFill>
                  <a:schemeClr val="tx1">
                    <a:lumMod val="75000"/>
                  </a:schemeClr>
                </a:solidFill>
                <a:latin typeface="Verdana Pro"/>
              </a:rPr>
              <a:t>στημάτων</a:t>
            </a:r>
            <a:r>
              <a:rPr lang="en-GB" sz="5400">
                <a:solidFill>
                  <a:schemeClr val="tx1">
                    <a:lumMod val="75000"/>
                  </a:schemeClr>
                </a:solidFill>
                <a:latin typeface="Verdana Pro"/>
              </a:rPr>
              <a:t>.</a:t>
            </a:r>
            <a:endParaRPr lang="en-GB" sz="5400">
              <a:solidFill>
                <a:schemeClr val="tx1">
                  <a:lumMod val="75000"/>
                </a:schemeClr>
              </a:solidFill>
              <a:latin typeface="Verdana Pro"/>
              <a:cs typeface="Segoe UI"/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92E34074-6FD5-FBCF-0CF6-1B3D6E77974D}"/>
              </a:ext>
            </a:extLst>
          </p:cNvPr>
          <p:cNvSpPr/>
          <p:nvPr/>
        </p:nvSpPr>
        <p:spPr>
          <a:xfrm rot="10800000">
            <a:off x="5289597" y="486719"/>
            <a:ext cx="813815" cy="868680"/>
          </a:xfrm>
          <a:prstGeom prst="bentArrow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F3ECE72-7E8F-2C01-735C-45B2FA30DD4E}"/>
              </a:ext>
            </a:extLst>
          </p:cNvPr>
          <p:cNvSpPr/>
          <p:nvPr/>
        </p:nvSpPr>
        <p:spPr>
          <a:xfrm>
            <a:off x="5286005" y="51879"/>
            <a:ext cx="1476651" cy="396535"/>
          </a:xfrm>
          <a:prstGeom prst="roundRect">
            <a:avLst/>
          </a:prstGeom>
          <a:solidFill>
            <a:srgbClr val="FF9C59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>
                <a:solidFill>
                  <a:schemeClr val="bg1"/>
                </a:solidFill>
                <a:cs typeface="Segoe UI"/>
              </a:rPr>
              <a:t>ανα</a:t>
            </a:r>
            <a:r>
              <a:rPr lang="en-GB" err="1">
                <a:solidFill>
                  <a:schemeClr val="bg1"/>
                </a:solidFill>
                <a:cs typeface="Segoe UI"/>
              </a:rPr>
              <a:t>ζήτηση</a:t>
            </a:r>
            <a:endParaRPr lang="en-GB">
              <a:solidFill>
                <a:schemeClr val="bg1"/>
              </a:solidFill>
              <a:cs typeface="Segoe UI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134DDFC-2EAE-B2F7-8BC3-0459461DE804}"/>
              </a:ext>
            </a:extLst>
          </p:cNvPr>
          <p:cNvSpPr/>
          <p:nvPr/>
        </p:nvSpPr>
        <p:spPr>
          <a:xfrm>
            <a:off x="114762" y="3284830"/>
            <a:ext cx="1705990" cy="611078"/>
          </a:xfrm>
          <a:prstGeom prst="roundRect">
            <a:avLst/>
          </a:prstGeom>
          <a:solidFill>
            <a:srgbClr val="FF9C59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err="1">
                <a:solidFill>
                  <a:schemeClr val="bg1"/>
                </a:solidFill>
                <a:cs typeface="Segoe UI"/>
              </a:rPr>
              <a:t>Προτεινόμεν</a:t>
            </a:r>
            <a:r>
              <a:rPr lang="en-GB">
                <a:solidFill>
                  <a:schemeClr val="bg1"/>
                </a:solidFill>
                <a:cs typeface="Segoe UI"/>
              </a:rPr>
              <a:t>α κατα</a:t>
            </a:r>
            <a:r>
              <a:rPr lang="en-GB" err="1">
                <a:solidFill>
                  <a:schemeClr val="bg1"/>
                </a:solidFill>
                <a:cs typeface="Segoe UI"/>
              </a:rPr>
              <a:t>στήμ</a:t>
            </a:r>
            <a:r>
              <a:rPr lang="en-GB">
                <a:solidFill>
                  <a:schemeClr val="bg1"/>
                </a:solidFill>
                <a:cs typeface="Segoe UI"/>
              </a:rPr>
              <a:t>ατα</a:t>
            </a:r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07CCBBFC-28A9-8A34-44C7-6DAC26B758EF}"/>
              </a:ext>
            </a:extLst>
          </p:cNvPr>
          <p:cNvSpPr/>
          <p:nvPr/>
        </p:nvSpPr>
        <p:spPr>
          <a:xfrm>
            <a:off x="865558" y="2373223"/>
            <a:ext cx="1013562" cy="868680"/>
          </a:xfrm>
          <a:prstGeom prst="bentArrow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290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915DBC49-9283-FB66-62DA-130F99840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l-GR" smtClean="0"/>
              <a:t>11</a:t>
            </a:fld>
            <a:endParaRPr lang="el-G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826745-CAF0-3889-2210-E882A33FA82E}"/>
              </a:ext>
            </a:extLst>
          </p:cNvPr>
          <p:cNvSpPr txBox="1"/>
          <p:nvPr/>
        </p:nvSpPr>
        <p:spPr>
          <a:xfrm>
            <a:off x="6238240" y="875453"/>
            <a:ext cx="326305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l-GR" sz="3600">
                <a:latin typeface="Georgia Pro Black"/>
              </a:rPr>
              <a:t>Διαδικασία Κράτησης</a:t>
            </a:r>
            <a:endParaRPr lang="el-GR" sz="3600">
              <a:latin typeface="Georgia Pro Black"/>
              <a:cs typeface="Segoe UI"/>
            </a:endParaRPr>
          </a:p>
        </p:txBody>
      </p:sp>
      <p:pic>
        <p:nvPicPr>
          <p:cNvPr id="7" name="Εικόνα 7" descr="Εικόνα που περιέχει κείμενο, κινητό τηλέφωνο, υπαίθριος, τηλέφωνο&#10;&#10;Περιγραφή που δημιουργήθηκε αυτόματα">
            <a:extLst>
              <a:ext uri="{FF2B5EF4-FFF2-40B4-BE49-F238E27FC236}">
                <a16:creationId xmlns:a16="http://schemas.microsoft.com/office/drawing/2014/main" id="{A40092F8-1239-BEC3-8823-0DE1B9684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525" y="-2540"/>
            <a:ext cx="2501111" cy="6858000"/>
          </a:xfrm>
          <a:prstGeom prst="rect">
            <a:avLst/>
          </a:prstGeom>
        </p:spPr>
      </p:pic>
      <p:sp>
        <p:nvSpPr>
          <p:cNvPr id="9" name="Βέλος: Δεξιό 8">
            <a:extLst>
              <a:ext uri="{FF2B5EF4-FFF2-40B4-BE49-F238E27FC236}">
                <a16:creationId xmlns:a16="http://schemas.microsoft.com/office/drawing/2014/main" id="{4CE66F68-830C-7549-2A8C-2BA3CE958C25}"/>
              </a:ext>
            </a:extLst>
          </p:cNvPr>
          <p:cNvSpPr/>
          <p:nvPr/>
        </p:nvSpPr>
        <p:spPr>
          <a:xfrm>
            <a:off x="3791755" y="2904109"/>
            <a:ext cx="885274" cy="484632"/>
          </a:xfrm>
          <a:prstGeom prst="rightArrow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l-GR"/>
          </a:p>
        </p:txBody>
      </p:sp>
      <p:sp>
        <p:nvSpPr>
          <p:cNvPr id="10" name="Βέλος: Δεξιό 9">
            <a:extLst>
              <a:ext uri="{FF2B5EF4-FFF2-40B4-BE49-F238E27FC236}">
                <a16:creationId xmlns:a16="http://schemas.microsoft.com/office/drawing/2014/main" id="{33ECD451-3694-5550-2FE3-0FC97358C8CF}"/>
              </a:ext>
            </a:extLst>
          </p:cNvPr>
          <p:cNvSpPr/>
          <p:nvPr/>
        </p:nvSpPr>
        <p:spPr>
          <a:xfrm>
            <a:off x="3790696" y="4223850"/>
            <a:ext cx="927608" cy="493098"/>
          </a:xfrm>
          <a:prstGeom prst="rightArrow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l-GR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C7B87F-BD3B-B930-EA5B-60E53FCC77F1}"/>
              </a:ext>
            </a:extLst>
          </p:cNvPr>
          <p:cNvSpPr/>
          <p:nvPr/>
        </p:nvSpPr>
        <p:spPr>
          <a:xfrm>
            <a:off x="4671226" y="2502979"/>
            <a:ext cx="2746651" cy="1209335"/>
          </a:xfrm>
          <a:prstGeom prst="roundRect">
            <a:avLst/>
          </a:prstGeom>
          <a:solidFill>
            <a:srgbClr val="FF9C59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cs typeface="Segoe UI"/>
              </a:rPr>
              <a:t>Απαρα</a:t>
            </a:r>
            <a:r>
              <a:rPr lang="en-GB" sz="2800" err="1">
                <a:solidFill>
                  <a:schemeClr val="bg1"/>
                </a:solidFill>
                <a:cs typeface="Segoe UI"/>
              </a:rPr>
              <a:t>ίτητες</a:t>
            </a:r>
            <a:r>
              <a:rPr lang="en-GB" sz="2800">
                <a:solidFill>
                  <a:schemeClr val="bg1"/>
                </a:solidFill>
                <a:cs typeface="Segoe UI"/>
              </a:rPr>
              <a:t> </a:t>
            </a:r>
            <a:r>
              <a:rPr lang="en-GB" sz="2800" err="1">
                <a:solidFill>
                  <a:schemeClr val="bg1"/>
                </a:solidFill>
                <a:cs typeface="Segoe UI"/>
              </a:rPr>
              <a:t>Πληροφοριες</a:t>
            </a:r>
            <a:endParaRPr lang="en-GB" sz="2800">
              <a:solidFill>
                <a:schemeClr val="bg1"/>
              </a:solidFill>
              <a:cs typeface="Segoe UI"/>
            </a:endParaRPr>
          </a:p>
        </p:txBody>
      </p:sp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id="{898BE1EF-9067-9095-2DBE-AD2649117B22}"/>
              </a:ext>
            </a:extLst>
          </p:cNvPr>
          <p:cNvSpPr/>
          <p:nvPr/>
        </p:nvSpPr>
        <p:spPr>
          <a:xfrm>
            <a:off x="4671226" y="3912679"/>
            <a:ext cx="2746651" cy="1120435"/>
          </a:xfrm>
          <a:prstGeom prst="roundRect">
            <a:avLst/>
          </a:prstGeom>
          <a:solidFill>
            <a:srgbClr val="FF9C59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cs typeface="Segoe UI"/>
              </a:rPr>
              <a:t>Επ</a:t>
            </a:r>
            <a:r>
              <a:rPr lang="en-GB" sz="2800" err="1">
                <a:solidFill>
                  <a:schemeClr val="bg1"/>
                </a:solidFill>
                <a:cs typeface="Segoe UI"/>
              </a:rPr>
              <a:t>ιλογή</a:t>
            </a:r>
            <a:r>
              <a:rPr lang="en-GB" sz="2800">
                <a:solidFill>
                  <a:schemeClr val="bg1"/>
                </a:solidFill>
                <a:cs typeface="Segoe UI"/>
              </a:rPr>
              <a:t> </a:t>
            </a:r>
            <a:r>
              <a:rPr lang="en-GB" sz="2800" err="1">
                <a:solidFill>
                  <a:schemeClr val="bg1"/>
                </a:solidFill>
                <a:cs typeface="Segoe UI"/>
              </a:rPr>
              <a:t>Ημερομηνί</a:t>
            </a:r>
            <a:r>
              <a:rPr lang="en-GB" sz="2800">
                <a:solidFill>
                  <a:schemeClr val="bg1"/>
                </a:solidFill>
                <a:cs typeface="Segoe UI"/>
              </a:rPr>
              <a:t>ας</a:t>
            </a:r>
            <a:endParaRPr lang="el-GR" sz="2800"/>
          </a:p>
        </p:txBody>
      </p:sp>
      <p:sp>
        <p:nvSpPr>
          <p:cNvPr id="22" name="Rectangle: Rounded Corners 17">
            <a:extLst>
              <a:ext uri="{FF2B5EF4-FFF2-40B4-BE49-F238E27FC236}">
                <a16:creationId xmlns:a16="http://schemas.microsoft.com/office/drawing/2014/main" id="{FC19342A-6F0B-AC85-CA4E-3BB217F89440}"/>
              </a:ext>
            </a:extLst>
          </p:cNvPr>
          <p:cNvSpPr/>
          <p:nvPr/>
        </p:nvSpPr>
        <p:spPr>
          <a:xfrm>
            <a:off x="8399320" y="3067222"/>
            <a:ext cx="2216879" cy="1583077"/>
          </a:xfrm>
          <a:prstGeom prst="roundRect">
            <a:avLst/>
          </a:prstGeom>
          <a:solidFill>
            <a:srgbClr val="FF9C59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l-GR" sz="2800">
                <a:solidFill>
                  <a:srgbClr val="FFFFFF"/>
                </a:solidFill>
                <a:ea typeface="+mn-lt"/>
                <a:cs typeface="+mn-lt"/>
              </a:rPr>
              <a:t>Κράτηση σε 3 βήματα!</a:t>
            </a:r>
            <a:endParaRPr lang="en-GB" sz="2800">
              <a:solidFill>
                <a:srgbClr val="FFFFF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4343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72FC0C4-7B6C-4E9A-8274-2FC40023F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22" y="1170698"/>
            <a:ext cx="4686566" cy="1112594"/>
          </a:xfrm>
        </p:spPr>
        <p:txBody>
          <a:bodyPr rtlCol="0"/>
          <a:lstStyle/>
          <a:p>
            <a:pPr algn="ctr"/>
            <a:r>
              <a:rPr lang="el-GR"/>
              <a:t>Για τους Καταστηματάρχες...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C05A4E51-65D1-4F1C-B66B-51A1E5DC0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422" y="2417946"/>
            <a:ext cx="4686566" cy="38188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l-GR" sz="2800">
                <a:cs typeface="Segoe UI"/>
              </a:rPr>
              <a:t>Προσέλκυση πελατών τις μέρες που δεν έχουν πληρότητα.</a:t>
            </a:r>
          </a:p>
          <a:p>
            <a:pPr marL="342900" indent="-342900">
              <a:buChar char="•"/>
            </a:pPr>
            <a:r>
              <a:rPr lang="el-GR" sz="2800">
                <a:cs typeface="Segoe UI"/>
              </a:rPr>
              <a:t>Διαφήμιση του καταστήματος σε πιθανούς καταναλωτές</a:t>
            </a:r>
          </a:p>
          <a:p>
            <a:pPr marL="342900" indent="-342900">
              <a:buChar char="•"/>
            </a:pPr>
            <a:r>
              <a:rPr lang="el-GR" sz="2800">
                <a:cs typeface="Segoe UI"/>
              </a:rPr>
              <a:t>Συλλογή στατιστικών και παροχή </a:t>
            </a:r>
            <a:r>
              <a:rPr lang="en-US" sz="2800">
                <a:cs typeface="Segoe UI"/>
              </a:rPr>
              <a:t>insights</a:t>
            </a:r>
            <a:r>
              <a:rPr lang="el-GR" sz="2800">
                <a:cs typeface="Segoe UI"/>
              </a:rPr>
              <a:t> </a:t>
            </a:r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F09C25A8-B8DD-4EB6-91B0-C2BB5DA7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 rtlCol="0"/>
          <a:lstStyle/>
          <a:p>
            <a:pPr rtl="0"/>
            <a:r>
              <a:rPr lang="el-GR">
                <a:solidFill>
                  <a:srgbClr val="FFFFFF"/>
                </a:solidFill>
              </a:rPr>
              <a:t>0</a:t>
            </a:r>
            <a:fld id="{F470E458-E7C2-4395-B75D-476A174CEE45}" type="slidenum">
              <a:rPr lang="el-GR" smtClean="0">
                <a:solidFill>
                  <a:srgbClr val="FFFFFF"/>
                </a:solidFill>
              </a:rPr>
              <a:pPr rtl="0"/>
              <a:t>12</a:t>
            </a:fld>
            <a:endParaRPr lang="el-G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18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8C1DB-405D-5E63-51A5-4134DAEBA7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181" y="2162990"/>
            <a:ext cx="3312000" cy="25282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GB" sz="2800" err="1">
                <a:cs typeface="Segoe UI"/>
              </a:rPr>
              <a:t>Πληρωμή</a:t>
            </a:r>
            <a:r>
              <a:rPr lang="el-GR" sz="2800">
                <a:cs typeface="Segoe UI"/>
              </a:rPr>
              <a:t> ανά</a:t>
            </a:r>
            <a:br>
              <a:rPr lang="en-GB" sz="2800">
                <a:cs typeface="Segoe UI"/>
              </a:rPr>
            </a:br>
            <a:r>
              <a:rPr lang="en-GB" sz="2800" err="1">
                <a:cs typeface="Segoe UI"/>
              </a:rPr>
              <a:t>κράτηση</a:t>
            </a:r>
            <a:endParaRPr lang="en-GB" sz="2800">
              <a:cs typeface="Segoe UI"/>
            </a:endParaRPr>
          </a:p>
          <a:p>
            <a:pPr marL="285750" indent="-285750">
              <a:buChar char="•"/>
            </a:pPr>
            <a:r>
              <a:rPr lang="en-GB" sz="2800">
                <a:cs typeface="Segoe UI"/>
              </a:rPr>
              <a:t>Πα</a:t>
            </a:r>
            <a:r>
              <a:rPr lang="en-GB" sz="2800" err="1">
                <a:cs typeface="Segoe UI"/>
              </a:rPr>
              <a:t>ροχή</a:t>
            </a:r>
            <a:r>
              <a:rPr lang="en-GB" sz="2800">
                <a:cs typeface="Segoe UI"/>
              </a:rPr>
              <a:t> </a:t>
            </a:r>
            <a:r>
              <a:rPr lang="en-GB" sz="2800" err="1">
                <a:cs typeface="Segoe UI"/>
              </a:rPr>
              <a:t>στ</a:t>
            </a:r>
            <a:r>
              <a:rPr lang="en-GB" sz="2800">
                <a:cs typeface="Segoe UI"/>
              </a:rPr>
              <a:t>ατιστικών με έξτρα χρέωση</a:t>
            </a:r>
          </a:p>
        </p:txBody>
      </p:sp>
      <p:pic>
        <p:nvPicPr>
          <p:cNvPr id="13" name="Picture 13" descr="Diagram&#10;&#10;Description automatically generated">
            <a:extLst>
              <a:ext uri="{FF2B5EF4-FFF2-40B4-BE49-F238E27FC236}">
                <a16:creationId xmlns:a16="http://schemas.microsoft.com/office/drawing/2014/main" id="{A4D72A35-AA97-31FA-9C43-2170B2F2E6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90941" y="406451"/>
            <a:ext cx="5002723" cy="604160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DC8BFD-0545-ACAB-E5B7-530C1853E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l-GR" smtClean="0"/>
              <a:t>13</a:t>
            </a:fld>
            <a:endParaRPr lang="el-GR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759994-7BC0-21B1-4616-8C15E890258D}"/>
              </a:ext>
            </a:extLst>
          </p:cNvPr>
          <p:cNvSpPr>
            <a:spLocks noGrp="1"/>
          </p:cNvSpPr>
          <p:nvPr>
            <p:ph sz="half" idx="50"/>
          </p:nvPr>
        </p:nvSpPr>
        <p:spPr>
          <a:xfrm>
            <a:off x="8729819" y="2162990"/>
            <a:ext cx="3312000" cy="37710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GB" sz="2800" err="1">
                <a:cs typeface="Segoe UI"/>
              </a:rPr>
              <a:t>Δωρεάν</a:t>
            </a:r>
            <a:r>
              <a:rPr lang="en-GB" sz="2800">
                <a:cs typeface="Segoe UI"/>
              </a:rPr>
              <a:t> </a:t>
            </a:r>
            <a:r>
              <a:rPr lang="el-GR" sz="2800">
                <a:cs typeface="Segoe UI"/>
              </a:rPr>
              <a:t>διάθεση</a:t>
            </a:r>
            <a:r>
              <a:rPr lang="en-GB" sz="2800">
                <a:cs typeface="Segoe UI"/>
              </a:rPr>
              <a:t> &amp; π</a:t>
            </a:r>
            <a:r>
              <a:rPr lang="en-GB" sz="2800" err="1">
                <a:cs typeface="Segoe UI"/>
              </a:rPr>
              <a:t>ρόσ</a:t>
            </a:r>
            <a:r>
              <a:rPr lang="en-GB" sz="2800">
                <a:cs typeface="Segoe UI"/>
              </a:rPr>
              <a:t>βα</a:t>
            </a:r>
            <a:r>
              <a:rPr lang="en-GB" sz="2800" err="1">
                <a:cs typeface="Segoe UI"/>
              </a:rPr>
              <a:t>ση</a:t>
            </a:r>
            <a:r>
              <a:rPr lang="el-GR" sz="2800">
                <a:cs typeface="Segoe UI"/>
              </a:rPr>
              <a:t> σε όλες τις λειτουργίες</a:t>
            </a:r>
            <a:endParaRPr lang="en-US" sz="2800">
              <a:cs typeface="Segoe UI"/>
            </a:endParaRPr>
          </a:p>
          <a:p>
            <a:pPr marL="285750" indent="-285750">
              <a:buChar char="•"/>
            </a:pPr>
            <a:r>
              <a:rPr lang="el-GR" sz="2800">
                <a:cs typeface="Segoe UI"/>
              </a:rPr>
              <a:t>Παροχή εκπτώσεων &amp; προνομίων </a:t>
            </a:r>
          </a:p>
          <a:p>
            <a:pPr marL="285750" indent="-285750">
              <a:buChar char="•"/>
            </a:pPr>
            <a:endParaRPr lang="en-US" sz="2800">
              <a:cs typeface="Segoe UI"/>
            </a:endParaRPr>
          </a:p>
        </p:txBody>
      </p:sp>
      <p:pic>
        <p:nvPicPr>
          <p:cNvPr id="16" name="Εικόνα 16">
            <a:extLst>
              <a:ext uri="{FF2B5EF4-FFF2-40B4-BE49-F238E27FC236}">
                <a16:creationId xmlns:a16="http://schemas.microsoft.com/office/drawing/2014/main" id="{06006810-EB5E-145A-2542-0C1E2A104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487" y="3406932"/>
            <a:ext cx="649550" cy="22168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AE1391-EBB5-F8B5-6CF6-615522494C85}"/>
              </a:ext>
            </a:extLst>
          </p:cNvPr>
          <p:cNvSpPr/>
          <p:nvPr/>
        </p:nvSpPr>
        <p:spPr>
          <a:xfrm>
            <a:off x="519344" y="1433004"/>
            <a:ext cx="2571564" cy="566691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err="1">
                <a:solidFill>
                  <a:srgbClr val="FFF6E7"/>
                </a:solidFill>
                <a:cs typeface="Segoe UI"/>
              </a:rPr>
              <a:t>Εστι</a:t>
            </a:r>
            <a:r>
              <a:rPr lang="en-GB">
                <a:solidFill>
                  <a:srgbClr val="FFF6E7"/>
                </a:solidFill>
                <a:cs typeface="Segoe UI"/>
              </a:rPr>
              <a:t>α</a:t>
            </a:r>
            <a:r>
              <a:rPr lang="en-GB" err="1">
                <a:solidFill>
                  <a:srgbClr val="FFF6E7"/>
                </a:solidFill>
                <a:cs typeface="Segoe UI"/>
              </a:rPr>
              <a:t>τόρι</a:t>
            </a:r>
            <a:r>
              <a:rPr lang="en-GB">
                <a:solidFill>
                  <a:srgbClr val="FFF6E7"/>
                </a:solidFill>
                <a:cs typeface="Segoe UI"/>
              </a:rPr>
              <a:t>α</a:t>
            </a:r>
            <a:endParaRPr lang="en-US" err="1">
              <a:solidFill>
                <a:srgbClr val="FFF6E7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EA44BB-CE19-3E14-F139-FA6849A2CA07}"/>
              </a:ext>
            </a:extLst>
          </p:cNvPr>
          <p:cNvSpPr/>
          <p:nvPr/>
        </p:nvSpPr>
        <p:spPr>
          <a:xfrm>
            <a:off x="9101091" y="1433004"/>
            <a:ext cx="2571564" cy="566691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>
                <a:solidFill>
                  <a:srgbClr val="FFF6E7"/>
                </a:solidFill>
                <a:cs typeface="Segoe UI"/>
              </a:rPr>
              <a:t>Κατανα</a:t>
            </a:r>
            <a:r>
              <a:rPr lang="en-GB" err="1">
                <a:solidFill>
                  <a:srgbClr val="FFF6E7"/>
                </a:solidFill>
                <a:cs typeface="Segoe UI"/>
              </a:rPr>
              <a:t>λωτές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627376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αριθμού διαφάνειας 2" hidden="1">
            <a:extLst>
              <a:ext uri="{FF2B5EF4-FFF2-40B4-BE49-F238E27FC236}">
                <a16:creationId xmlns:a16="http://schemas.microsoft.com/office/drawing/2014/main" id="{1A6C608D-A5F8-8C72-D13B-2DF89F39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F470E458-E7C2-4395-B75D-476A174CEE45}" type="slidenum">
              <a:rPr lang="el-GR" smtClean="0"/>
              <a:pPr rtl="0">
                <a:spcAft>
                  <a:spcPts val="600"/>
                </a:spcAft>
              </a:pPr>
              <a:t>14</a:t>
            </a:fld>
            <a:endParaRPr lang="el-GR"/>
          </a:p>
        </p:txBody>
      </p:sp>
      <p:pic>
        <p:nvPicPr>
          <p:cNvPr id="17" name="Εικόνα 17" descr="Εικόνα που περιέχει κείμενο, άτομο, υπογραφή&#10;&#10;Περιγραφή που δημιουργήθηκε αυτόματα">
            <a:extLst>
              <a:ext uri="{FF2B5EF4-FFF2-40B4-BE49-F238E27FC236}">
                <a16:creationId xmlns:a16="http://schemas.microsoft.com/office/drawing/2014/main" id="{EE476A70-BE68-B21F-6178-E2E231E21AC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/>
          <a:srcRect b="654"/>
          <a:stretch/>
        </p:blipFill>
        <p:spPr>
          <a:xfrm>
            <a:off x="0" y="2268"/>
            <a:ext cx="12197669" cy="6853463"/>
          </a:xfrm>
          <a:noFill/>
        </p:spPr>
      </p:pic>
    </p:spTree>
    <p:extLst>
      <p:ext uri="{BB962C8B-B14F-4D97-AF65-F5344CB8AC3E}">
        <p14:creationId xmlns:p14="http://schemas.microsoft.com/office/powerpoint/2010/main" val="136748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CE6F3E5-2944-5AF2-3D38-98D63177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598" y="928524"/>
            <a:ext cx="4896000" cy="894117"/>
          </a:xfrm>
        </p:spPr>
        <p:txBody>
          <a:bodyPr/>
          <a:lstStyle/>
          <a:p>
            <a:r>
              <a:rPr lang="el-GR" b="0" i="1">
                <a:latin typeface="Georgia Pro Semibold"/>
              </a:rPr>
              <a:t>Ευχαριστούμε !!!</a:t>
            </a:r>
          </a:p>
        </p:txBody>
      </p:sp>
    </p:spTree>
    <p:extLst>
      <p:ext uri="{BB962C8B-B14F-4D97-AF65-F5344CB8AC3E}">
        <p14:creationId xmlns:p14="http://schemas.microsoft.com/office/powerpoint/2010/main" val="33628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797C49D-C8E2-41F0-98F7-6C47DD5F8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l-GR" sz="3600"/>
              <a:t>Η ΟΜΑΔΑ</a:t>
            </a:r>
            <a:endParaRPr lang="en-US"/>
          </a:p>
        </p:txBody>
      </p:sp>
      <p:pic>
        <p:nvPicPr>
          <p:cNvPr id="29" name="Θέση εικόνας 28">
            <a:extLst>
              <a:ext uri="{FF2B5EF4-FFF2-40B4-BE49-F238E27FC236}">
                <a16:creationId xmlns:a16="http://schemas.microsoft.com/office/drawing/2014/main" id="{91FDCB17-C9F7-4C9C-AB56-71F3A9F732E4}"/>
              </a:ext>
            </a:extLst>
          </p:cNvPr>
          <p:cNvPicPr>
            <a:picLocks noGrp="1" noChangeAspect="1"/>
          </p:cNvPicPr>
          <p:nvPr>
            <p:ph type="pic" sz="quarter" idx="82"/>
          </p:nvPr>
        </p:nvPicPr>
        <p:blipFill>
          <a:blip r:embed="rId3"/>
          <a:srcRect/>
          <a:stretch>
            <a:fillRect/>
          </a:stretch>
        </p:blipFill>
        <p:spPr>
          <a:xfrm>
            <a:off x="997842" y="2398030"/>
            <a:ext cx="1088534" cy="1098000"/>
          </a:xfrm>
        </p:spPr>
      </p:pic>
      <p:sp>
        <p:nvSpPr>
          <p:cNvPr id="6" name="Θέση κειμένου 5">
            <a:extLst>
              <a:ext uri="{FF2B5EF4-FFF2-40B4-BE49-F238E27FC236}">
                <a16:creationId xmlns:a16="http://schemas.microsoft.com/office/drawing/2014/main" id="{EE0A84A6-1EE2-4793-A5F3-12361AD24648}"/>
              </a:ext>
            </a:extLst>
          </p:cNvPr>
          <p:cNvSpPr>
            <a:spLocks noGrp="1"/>
          </p:cNvSpPr>
          <p:nvPr>
            <p:ph type="body" sz="half" idx="3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l-GR" sz="2400">
                <a:latin typeface="Calibri"/>
                <a:cs typeface="Calibri"/>
              </a:rPr>
              <a:t>Φίλιππος</a:t>
            </a:r>
            <a:endParaRPr lang="en-US"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latin typeface="Calibri"/>
                <a:cs typeface="Calibri"/>
              </a:rPr>
              <a:t>Δουραχαλής</a:t>
            </a:r>
          </a:p>
        </p:txBody>
      </p:sp>
      <p:pic>
        <p:nvPicPr>
          <p:cNvPr id="33" name="Θέση εικόνας 32">
            <a:extLst>
              <a:ext uri="{FF2B5EF4-FFF2-40B4-BE49-F238E27FC236}">
                <a16:creationId xmlns:a16="http://schemas.microsoft.com/office/drawing/2014/main" id="{D09C6404-AC28-42D9-8F22-DF4054FA0860}"/>
              </a:ext>
            </a:extLst>
          </p:cNvPr>
          <p:cNvPicPr>
            <a:picLocks noGrp="1" noChangeAspect="1"/>
          </p:cNvPicPr>
          <p:nvPr>
            <p:ph type="pic" sz="quarter" idx="86"/>
          </p:nvPr>
        </p:nvPicPr>
        <p:blipFill>
          <a:blip r:embed="rId4"/>
          <a:srcRect t="29" b="29"/>
          <a:stretch>
            <a:fillRect/>
          </a:stretch>
        </p:blipFill>
        <p:spPr>
          <a:xfrm>
            <a:off x="4586273" y="2398030"/>
            <a:ext cx="1098000" cy="1098000"/>
          </a:xfrm>
        </p:spPr>
      </p:pic>
      <p:pic>
        <p:nvPicPr>
          <p:cNvPr id="37" name="Θέση εικόνας 36">
            <a:extLst>
              <a:ext uri="{FF2B5EF4-FFF2-40B4-BE49-F238E27FC236}">
                <a16:creationId xmlns:a16="http://schemas.microsoft.com/office/drawing/2014/main" id="{6E11D8A4-78C7-4650-A91E-9FD05D76AFA2}"/>
              </a:ext>
            </a:extLst>
          </p:cNvPr>
          <p:cNvPicPr>
            <a:picLocks noGrp="1" noChangeAspect="1"/>
          </p:cNvPicPr>
          <p:nvPr>
            <p:ph type="pic" sz="quarter" idx="84"/>
          </p:nvPr>
        </p:nvPicPr>
        <p:blipFill rotWithShape="1">
          <a:blip r:embed="rId5"/>
          <a:srcRect t="1149" b="23755"/>
          <a:stretch/>
        </p:blipFill>
        <p:spPr>
          <a:xfrm>
            <a:off x="8182550" y="2403213"/>
            <a:ext cx="1098000" cy="1098000"/>
          </a:xfrm>
        </p:spPr>
      </p:pic>
      <p:pic>
        <p:nvPicPr>
          <p:cNvPr id="31" name="Θέση εικόνας 30" descr="A picture containing person, indoor, posing&#10;&#10;Description automatically generated">
            <a:extLst>
              <a:ext uri="{FF2B5EF4-FFF2-40B4-BE49-F238E27FC236}">
                <a16:creationId xmlns:a16="http://schemas.microsoft.com/office/drawing/2014/main" id="{16A837B0-D47D-42C5-94BE-E229C1A95AC2}"/>
              </a:ext>
            </a:extLst>
          </p:cNvPr>
          <p:cNvPicPr>
            <a:picLocks noGrp="1" noChangeAspect="1"/>
          </p:cNvPicPr>
          <p:nvPr>
            <p:ph type="pic" sz="quarter" idx="83"/>
          </p:nvPr>
        </p:nvPicPr>
        <p:blipFill>
          <a:blip r:embed="rId6"/>
          <a:srcRect/>
          <a:stretch>
            <a:fillRect/>
          </a:stretch>
        </p:blipFill>
        <p:spPr>
          <a:xfrm>
            <a:off x="2727315" y="4145174"/>
            <a:ext cx="1098000" cy="1098000"/>
          </a:xfrm>
        </p:spPr>
      </p:pic>
      <p:pic>
        <p:nvPicPr>
          <p:cNvPr id="35" name="Θέση εικόνας 34" descr="A picture containing outdoor, sky, person, person&#10;&#10;Description automatically generated">
            <a:extLst>
              <a:ext uri="{FF2B5EF4-FFF2-40B4-BE49-F238E27FC236}">
                <a16:creationId xmlns:a16="http://schemas.microsoft.com/office/drawing/2014/main" id="{1A3F424A-74ED-4491-BF42-F667B8A11B1D}"/>
              </a:ext>
            </a:extLst>
          </p:cNvPr>
          <p:cNvPicPr>
            <a:picLocks noGrp="1" noChangeAspect="1"/>
          </p:cNvPicPr>
          <p:nvPr>
            <p:ph type="pic" sz="quarter" idx="87"/>
          </p:nvPr>
        </p:nvPicPr>
        <p:blipFill>
          <a:blip r:embed="rId7"/>
          <a:srcRect t="794" b="794"/>
          <a:stretch>
            <a:fillRect/>
          </a:stretch>
        </p:blipFill>
        <p:spPr>
          <a:xfrm>
            <a:off x="6320479" y="4145174"/>
            <a:ext cx="1098000" cy="1098000"/>
          </a:xfrm>
        </p:spPr>
      </p:pic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307FD2D7-ACB1-4AE4-974A-496173D11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l-GR" smtClean="0"/>
              <a:pPr rtl="0"/>
              <a:t>2</a:t>
            </a:fld>
            <a:endParaRPr lang="el-GR"/>
          </a:p>
        </p:txBody>
      </p:sp>
      <p:sp>
        <p:nvSpPr>
          <p:cNvPr id="46" name="Θέση κειμένου 5">
            <a:extLst>
              <a:ext uri="{FF2B5EF4-FFF2-40B4-BE49-F238E27FC236}">
                <a16:creationId xmlns:a16="http://schemas.microsoft.com/office/drawing/2014/main" id="{A138A5E7-6837-4587-0163-DA92585B0CAE}"/>
              </a:ext>
            </a:extLst>
          </p:cNvPr>
          <p:cNvSpPr txBox="1">
            <a:spLocks/>
          </p:cNvSpPr>
          <p:nvPr/>
        </p:nvSpPr>
        <p:spPr>
          <a:xfrm>
            <a:off x="3930673" y="4143745"/>
            <a:ext cx="1993392" cy="6929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l-GR" sz="2400">
                <a:latin typeface="Calibri"/>
                <a:cs typeface="Calibri"/>
              </a:rPr>
              <a:t>Γεωργία </a:t>
            </a: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l-GR">
                <a:latin typeface="Calibri"/>
                <a:cs typeface="Calibri"/>
              </a:rPr>
              <a:t>Ζαχαροπούλου</a:t>
            </a:r>
          </a:p>
        </p:txBody>
      </p:sp>
      <p:sp>
        <p:nvSpPr>
          <p:cNvPr id="49" name="Θέση κειμένου 5">
            <a:extLst>
              <a:ext uri="{FF2B5EF4-FFF2-40B4-BE49-F238E27FC236}">
                <a16:creationId xmlns:a16="http://schemas.microsoft.com/office/drawing/2014/main" id="{C51277A6-2864-D1D0-0E3D-42689B6E532A}"/>
              </a:ext>
            </a:extLst>
          </p:cNvPr>
          <p:cNvSpPr txBox="1">
            <a:spLocks/>
          </p:cNvSpPr>
          <p:nvPr/>
        </p:nvSpPr>
        <p:spPr>
          <a:xfrm>
            <a:off x="5852481" y="2507686"/>
            <a:ext cx="1993392" cy="6929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l-GR" sz="2400">
                <a:latin typeface="Calibri"/>
                <a:cs typeface="Calibri"/>
              </a:rPr>
              <a:t>Αθανάσιος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l-GR">
                <a:latin typeface="Calibri"/>
                <a:cs typeface="Calibri"/>
              </a:rPr>
              <a:t>Μακρής</a:t>
            </a:r>
          </a:p>
        </p:txBody>
      </p:sp>
      <p:sp>
        <p:nvSpPr>
          <p:cNvPr id="54" name="Θέση κειμένου 5">
            <a:extLst>
              <a:ext uri="{FF2B5EF4-FFF2-40B4-BE49-F238E27FC236}">
                <a16:creationId xmlns:a16="http://schemas.microsoft.com/office/drawing/2014/main" id="{11C97614-0225-529D-99D6-9ADF2AFF58AE}"/>
              </a:ext>
            </a:extLst>
          </p:cNvPr>
          <p:cNvSpPr txBox="1">
            <a:spLocks/>
          </p:cNvSpPr>
          <p:nvPr/>
        </p:nvSpPr>
        <p:spPr>
          <a:xfrm>
            <a:off x="9399142" y="2507686"/>
            <a:ext cx="1993392" cy="6929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l-GR" sz="2400">
                <a:latin typeface="Calibri"/>
                <a:cs typeface="Calibri"/>
              </a:rPr>
              <a:t>Στέφανος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l-GR">
                <a:latin typeface="Calibri"/>
                <a:cs typeface="Calibri"/>
              </a:rPr>
              <a:t>Μεϊδάνης</a:t>
            </a:r>
          </a:p>
        </p:txBody>
      </p:sp>
      <p:sp>
        <p:nvSpPr>
          <p:cNvPr id="55" name="Θέση κειμένου 5">
            <a:extLst>
              <a:ext uri="{FF2B5EF4-FFF2-40B4-BE49-F238E27FC236}">
                <a16:creationId xmlns:a16="http://schemas.microsoft.com/office/drawing/2014/main" id="{872731C5-5DDE-9A25-C804-5A80800FFBE7}"/>
              </a:ext>
            </a:extLst>
          </p:cNvPr>
          <p:cNvSpPr txBox="1">
            <a:spLocks/>
          </p:cNvSpPr>
          <p:nvPr/>
        </p:nvSpPr>
        <p:spPr>
          <a:xfrm>
            <a:off x="7583789" y="4143744"/>
            <a:ext cx="1993392" cy="6929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l-GR" sz="2400">
                <a:latin typeface="Calibri"/>
                <a:cs typeface="Calibri"/>
              </a:rPr>
              <a:t>Νικόλαος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l-GR">
                <a:latin typeface="Calibri"/>
                <a:cs typeface="Calibri"/>
              </a:rPr>
              <a:t>Λέκκας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09ED801-5850-AA18-8C38-F544A52675DC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en-GB" err="1">
                <a:cs typeface="Segoe UI"/>
              </a:rPr>
              <a:t>Άτομ</a:t>
            </a:r>
            <a:r>
              <a:rPr lang="en-GB">
                <a:cs typeface="Segoe UI"/>
              </a:rPr>
              <a:t>α π</a:t>
            </a:r>
            <a:r>
              <a:rPr lang="en-GB" err="1">
                <a:cs typeface="Segoe UI"/>
              </a:rPr>
              <a:t>ου</a:t>
            </a:r>
            <a:r>
              <a:rPr lang="en-GB">
                <a:cs typeface="Segoe UI"/>
              </a:rPr>
              <a:t> </a:t>
            </a:r>
            <a:r>
              <a:rPr lang="en-GB" err="1">
                <a:cs typeface="Segoe UI"/>
              </a:rPr>
              <a:t>τρώνε</a:t>
            </a:r>
            <a:r>
              <a:rPr lang="en-GB">
                <a:cs typeface="Segoe UI"/>
              </a:rPr>
              <a:t> π</a:t>
            </a:r>
            <a:r>
              <a:rPr lang="en-GB" err="1">
                <a:cs typeface="Segoe UI"/>
              </a:rPr>
              <a:t>ολύ</a:t>
            </a:r>
            <a:r>
              <a:rPr lang="en-GB">
                <a:cs typeface="Segoe UI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00743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 hidden="1">
            <a:extLst>
              <a:ext uri="{FF2B5EF4-FFF2-40B4-BE49-F238E27FC236}">
                <a16:creationId xmlns:a16="http://schemas.microsoft.com/office/drawing/2014/main" id="{47FF2F62-E875-104E-7DE4-123939FE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F470E458-E7C2-4395-B75D-476A174CEE45}" type="slidenum">
              <a:rPr lang="el-GR" smtClean="0"/>
              <a:pPr rtl="0">
                <a:spcAft>
                  <a:spcPts val="600"/>
                </a:spcAft>
              </a:pPr>
              <a:t>3</a:t>
            </a:fld>
            <a:endParaRPr lang="el-GR"/>
          </a:p>
        </p:txBody>
      </p:sp>
      <p:pic>
        <p:nvPicPr>
          <p:cNvPr id="3" name="Εικόνα 4" descr="Εικόνα που περιέχει άτομο, γυναίκα, εσωτερικό, όρθιος&#10;&#10;Περιγραφή που δημιουργήθηκε αυτόματα">
            <a:extLst>
              <a:ext uri="{FF2B5EF4-FFF2-40B4-BE49-F238E27FC236}">
                <a16:creationId xmlns:a16="http://schemas.microsoft.com/office/drawing/2014/main" id="{375B3EE9-1B6F-F6F8-97F6-2E03F8339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" y="1104"/>
            <a:ext cx="12189756" cy="679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339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 hidden="1">
            <a:extLst>
              <a:ext uri="{FF2B5EF4-FFF2-40B4-BE49-F238E27FC236}">
                <a16:creationId xmlns:a16="http://schemas.microsoft.com/office/drawing/2014/main" id="{47FF2F62-E875-104E-7DE4-123939FE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F470E458-E7C2-4395-B75D-476A174CEE45}" type="slidenum">
              <a:rPr lang="el-GR" smtClean="0"/>
              <a:pPr rtl="0">
                <a:spcAft>
                  <a:spcPts val="600"/>
                </a:spcAft>
              </a:pPr>
              <a:t>4</a:t>
            </a:fld>
            <a:endParaRPr lang="el-GR"/>
          </a:p>
        </p:txBody>
      </p:sp>
      <p:graphicFrame>
        <p:nvGraphicFramePr>
          <p:cNvPr id="5" name="Γράφημα 4">
            <a:extLst>
              <a:ext uri="{FF2B5EF4-FFF2-40B4-BE49-F238E27FC236}">
                <a16:creationId xmlns:a16="http://schemas.microsoft.com/office/drawing/2014/main" id="{012355AC-D998-761D-AD76-FB0CEB976C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7956473"/>
              </p:ext>
            </p:extLst>
          </p:nvPr>
        </p:nvGraphicFramePr>
        <p:xfrm>
          <a:off x="0" y="-1"/>
          <a:ext cx="6035040" cy="3429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Γράφημα 9">
            <a:extLst>
              <a:ext uri="{FF2B5EF4-FFF2-40B4-BE49-F238E27FC236}">
                <a16:creationId xmlns:a16="http://schemas.microsoft.com/office/drawing/2014/main" id="{6C8B53D7-2155-FE71-1B9D-9DE6BB2506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0232425"/>
              </p:ext>
            </p:extLst>
          </p:nvPr>
        </p:nvGraphicFramePr>
        <p:xfrm>
          <a:off x="0" y="3428999"/>
          <a:ext cx="6035040" cy="3429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Γράφημα 12">
            <a:extLst>
              <a:ext uri="{FF2B5EF4-FFF2-40B4-BE49-F238E27FC236}">
                <a16:creationId xmlns:a16="http://schemas.microsoft.com/office/drawing/2014/main" id="{EE94DEB3-12CA-299C-72A3-D6ACC8AA0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3167664"/>
              </p:ext>
            </p:extLst>
          </p:nvPr>
        </p:nvGraphicFramePr>
        <p:xfrm>
          <a:off x="6096000" y="0"/>
          <a:ext cx="6035040" cy="3429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Γράφημα 13">
            <a:extLst>
              <a:ext uri="{FF2B5EF4-FFF2-40B4-BE49-F238E27FC236}">
                <a16:creationId xmlns:a16="http://schemas.microsoft.com/office/drawing/2014/main" id="{83721805-D62B-E590-4D40-3E13A94DD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4107384"/>
              </p:ext>
            </p:extLst>
          </p:nvPr>
        </p:nvGraphicFramePr>
        <p:xfrm>
          <a:off x="6096000" y="3428998"/>
          <a:ext cx="6035040" cy="3429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57608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20C6C066-F34E-4E0F-517D-A585E7CD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l-GR" smtClean="0"/>
              <a:t>5</a:t>
            </a:fld>
            <a:endParaRPr lang="el-GR"/>
          </a:p>
        </p:txBody>
      </p:sp>
      <p:pic>
        <p:nvPicPr>
          <p:cNvPr id="4" name="Εικόνα 3" descr="Εικόνα που περιέχει κείμενο, κτίριο, υπαίθριος, οδός&#10;&#10;Περιγραφή που δημιουργήθηκε αυτόματα">
            <a:extLst>
              <a:ext uri="{FF2B5EF4-FFF2-40B4-BE49-F238E27FC236}">
                <a16:creationId xmlns:a16="http://schemas.microsoft.com/office/drawing/2014/main" id="{F45A4CA0-119E-C975-C72F-FC824227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82838B7B-224F-635D-BCFF-ED2518966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70757">
            <a:off x="327420" y="5606942"/>
            <a:ext cx="4869602" cy="342930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7E9654B0-B1B3-6627-942B-0A77E476B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243" y="4016454"/>
            <a:ext cx="4145639" cy="365792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78F836E4-4B24-C22C-0CBF-18A23F129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538" y="2215433"/>
            <a:ext cx="4915326" cy="533446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4D38C083-A9C2-AD7D-6CD2-FE298CF8D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92" y="4081371"/>
            <a:ext cx="3726503" cy="350550"/>
          </a:xfrm>
          <a:prstGeom prst="rect">
            <a:avLst/>
          </a:prstGeom>
        </p:spPr>
      </p:pic>
      <p:pic>
        <p:nvPicPr>
          <p:cNvPr id="14" name="Εικόνα 13">
            <a:extLst>
              <a:ext uri="{FF2B5EF4-FFF2-40B4-BE49-F238E27FC236}">
                <a16:creationId xmlns:a16="http://schemas.microsoft.com/office/drawing/2014/main" id="{C3020C2B-D04A-56A1-13E8-EC6486596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0513" y="5109920"/>
            <a:ext cx="2911092" cy="350550"/>
          </a:xfrm>
          <a:prstGeom prst="rect">
            <a:avLst/>
          </a:prstGeom>
        </p:spPr>
      </p:pic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E4AEA753-197E-2F5C-6468-7F4D465972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614996">
            <a:off x="7637864" y="5699057"/>
            <a:ext cx="4221846" cy="365792"/>
          </a:xfrm>
          <a:prstGeom prst="rect">
            <a:avLst/>
          </a:prstGeom>
        </p:spPr>
      </p:pic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D7F0CB40-A868-8F7B-068D-0F02A1D56D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694029">
            <a:off x="247405" y="1181184"/>
            <a:ext cx="5029636" cy="518205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421144C2-2527-D8DD-B9A5-F2D2BD05BA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411199">
            <a:off x="7484452" y="1413944"/>
            <a:ext cx="4519052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82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18CD13CC-5BF3-9375-DCCF-C69493B46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l-GR" smtClean="0"/>
              <a:t>6</a:t>
            </a:fld>
            <a:endParaRPr lang="el-GR"/>
          </a:p>
        </p:txBody>
      </p:sp>
      <p:pic>
        <p:nvPicPr>
          <p:cNvPr id="3" name="Εικόνα 3" descr="Εικόνα που περιέχει κείμενο, εσωτερικό, άτομο&#10;&#10;Περιγραφή που δημιουργήθηκε αυτόματα">
            <a:extLst>
              <a:ext uri="{FF2B5EF4-FFF2-40B4-BE49-F238E27FC236}">
                <a16:creationId xmlns:a16="http://schemas.microsoft.com/office/drawing/2014/main" id="{D0C29A2A-C332-7429-D268-49D564E5E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98" y="-1403"/>
            <a:ext cx="12246428" cy="686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358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αρέκλα, έπιπλα, περιοχή, εστιατόριο&#10;&#10;Περιγραφή που δημιουργήθηκε αυτόματα">
            <a:extLst>
              <a:ext uri="{FF2B5EF4-FFF2-40B4-BE49-F238E27FC236}">
                <a16:creationId xmlns:a16="http://schemas.microsoft.com/office/drawing/2014/main" id="{06AA9513-C531-2B6B-452B-929E436AF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65694" cy="6858000"/>
          </a:xfrm>
          <a:prstGeom prst="rect">
            <a:avLst/>
          </a:prstGeom>
          <a:noFill/>
        </p:spPr>
      </p:pic>
      <p:sp>
        <p:nvSpPr>
          <p:cNvPr id="2" name="Θέση αριθμού διαφάνειας 1" hidden="1">
            <a:extLst>
              <a:ext uri="{FF2B5EF4-FFF2-40B4-BE49-F238E27FC236}">
                <a16:creationId xmlns:a16="http://schemas.microsoft.com/office/drawing/2014/main" id="{369815C2-5D50-2F59-ECB0-2D26334C3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F470E458-E7C2-4395-B75D-476A174CEE45}" type="slidenum">
              <a:rPr lang="el-GR" smtClean="0"/>
              <a:pPr rtl="0">
                <a:spcAft>
                  <a:spcPts val="600"/>
                </a:spcAft>
              </a:pPr>
              <a:t>7</a:t>
            </a:fld>
            <a:endParaRPr lang="el-GR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89E6011F-268D-01FA-44BB-86DBF14A46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41" t="108" r="13947" b="-108"/>
          <a:stretch/>
        </p:blipFill>
        <p:spPr>
          <a:xfrm>
            <a:off x="5162550" y="0"/>
            <a:ext cx="7047873" cy="68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387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 hidden="1">
            <a:extLst>
              <a:ext uri="{FF2B5EF4-FFF2-40B4-BE49-F238E27FC236}">
                <a16:creationId xmlns:a16="http://schemas.microsoft.com/office/drawing/2014/main" id="{47FF2F62-E875-104E-7DE4-123939FE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F470E458-E7C2-4395-B75D-476A174CEE45}" type="slidenum">
              <a:rPr lang="el-GR" smtClean="0"/>
              <a:pPr rtl="0">
                <a:spcAft>
                  <a:spcPts val="600"/>
                </a:spcAft>
              </a:pPr>
              <a:t>8</a:t>
            </a:fld>
            <a:endParaRPr lang="el-GR"/>
          </a:p>
        </p:txBody>
      </p:sp>
      <p:pic>
        <p:nvPicPr>
          <p:cNvPr id="17" name="Εικόνα 17" descr="Εικόνα που περιέχει άτομο, φαγητό, εσωτερικό, φέτα&#10;&#10;Περιγραφή που δημιουργήθηκε αυτόματα">
            <a:extLst>
              <a:ext uri="{FF2B5EF4-FFF2-40B4-BE49-F238E27FC236}">
                <a16:creationId xmlns:a16="http://schemas.microsoft.com/office/drawing/2014/main" id="{B478EAE3-A565-FA5E-7E02-42654A7AA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126" y="17291"/>
            <a:ext cx="12177962" cy="6839931"/>
          </a:xfrm>
          <a:prstGeom prst="rect">
            <a:avLst/>
          </a:prstGeom>
        </p:spPr>
      </p:pic>
      <p:sp>
        <p:nvSpPr>
          <p:cNvPr id="19" name="Τίτλος 1">
            <a:extLst>
              <a:ext uri="{FF2B5EF4-FFF2-40B4-BE49-F238E27FC236}">
                <a16:creationId xmlns:a16="http://schemas.microsoft.com/office/drawing/2014/main" id="{9DB7F8B9-F500-4E2C-D2F1-FA4A6C9C1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79" y="501965"/>
            <a:ext cx="4233722" cy="611230"/>
          </a:xfrm>
        </p:spPr>
        <p:txBody>
          <a:bodyPr rtlCol="0"/>
          <a:lstStyle/>
          <a:p>
            <a:pPr rtl="0"/>
            <a:r>
              <a:rPr lang="el-GR" sz="3600"/>
              <a:t>ΛΥΣΗ</a:t>
            </a:r>
            <a:endParaRPr lang="el-GR"/>
          </a:p>
        </p:txBody>
      </p:sp>
      <p:sp>
        <p:nvSpPr>
          <p:cNvPr id="21" name="Θέση περιεχομένου 4">
            <a:extLst>
              <a:ext uri="{FF2B5EF4-FFF2-40B4-BE49-F238E27FC236}">
                <a16:creationId xmlns:a16="http://schemas.microsoft.com/office/drawing/2014/main" id="{D8248D8D-0186-67EA-CD60-586A1AE2B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01604" y="1202470"/>
            <a:ext cx="4360912" cy="28074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9870"/>
            <a:endParaRPr lang="el-GR" sz="2500" b="1">
              <a:solidFill>
                <a:srgbClr val="8D6347"/>
              </a:solidFill>
              <a:cs typeface="Segoe UI"/>
            </a:endParaRPr>
          </a:p>
          <a:p>
            <a:pPr marL="572770" indent="-342900">
              <a:buChar char="•"/>
            </a:pPr>
            <a:r>
              <a:rPr lang="el-GR" sz="2500" b="1">
                <a:solidFill>
                  <a:srgbClr val="8D6347"/>
                </a:solidFill>
                <a:cs typeface="Segoe UI"/>
              </a:rPr>
              <a:t>Εύκολη και γρήγορη διαδικασία.</a:t>
            </a:r>
            <a:br>
              <a:rPr lang="el-GR" sz="2500" b="1">
                <a:cs typeface="Segoe UI"/>
              </a:rPr>
            </a:br>
            <a:endParaRPr lang="el-GR" sz="2500" b="1">
              <a:solidFill>
                <a:srgbClr val="8D6347"/>
              </a:solidFill>
              <a:cs typeface="Segoe UI"/>
            </a:endParaRPr>
          </a:p>
          <a:p>
            <a:pPr marL="572770" indent="-342900">
              <a:buChar char="•"/>
            </a:pPr>
            <a:r>
              <a:rPr lang="el-GR" sz="2500" b="1">
                <a:solidFill>
                  <a:srgbClr val="8D6347"/>
                </a:solidFill>
                <a:cs typeface="Segoe UI"/>
              </a:rPr>
              <a:t>Επιλογή από μεγάλη γκάμα χώρων, προσαρμοσμένα στα γούστα του χρήστη.</a:t>
            </a:r>
          </a:p>
        </p:txBody>
      </p:sp>
    </p:spTree>
    <p:extLst>
      <p:ext uri="{BB962C8B-B14F-4D97-AF65-F5344CB8AC3E}">
        <p14:creationId xmlns:p14="http://schemas.microsoft.com/office/powerpoint/2010/main" val="1313662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Τίτλος 2">
            <a:extLst>
              <a:ext uri="{FF2B5EF4-FFF2-40B4-BE49-F238E27FC236}">
                <a16:creationId xmlns:a16="http://schemas.microsoft.com/office/drawing/2014/main" id="{17F56EA8-E044-4CC4-B513-B26BD950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757392"/>
            <a:ext cx="10515600" cy="704696"/>
          </a:xfrm>
        </p:spPr>
        <p:txBody>
          <a:bodyPr rtlCol="0" anchor="b">
            <a:noAutofit/>
          </a:bodyPr>
          <a:lstStyle/>
          <a:p>
            <a:r>
              <a:rPr lang="el" sz="5000" b="0" i="1">
                <a:ea typeface="+mj-lt"/>
                <a:cs typeface="+mj-lt"/>
              </a:rPr>
              <a:t>Réservé</a:t>
            </a:r>
            <a:endParaRPr lang="el-GR" sz="500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8CBB4CA8-B002-4DDD-8BB6-E512F24E3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l-GR"/>
              <a:t>0</a:t>
            </a:r>
            <a:fld id="{F470E458-E7C2-4395-B75D-476A174CEE45}" type="slidenum">
              <a:rPr lang="el-GR" smtClean="0"/>
              <a:pPr rtl="0">
                <a:spcAft>
                  <a:spcPts val="600"/>
                </a:spcAft>
              </a:pPr>
              <a:t>9</a:t>
            </a:fld>
            <a:endParaRPr lang="el-GR"/>
          </a:p>
        </p:txBody>
      </p:sp>
      <p:pic>
        <p:nvPicPr>
          <p:cNvPr id="13" name="Θέση εικόνας 12" descr="Εικόνα κύριων πιάτων">
            <a:extLst>
              <a:ext uri="{FF2B5EF4-FFF2-40B4-BE49-F238E27FC236}">
                <a16:creationId xmlns:a16="http://schemas.microsoft.com/office/drawing/2014/main" id="{DAAFC736-F4BC-4BA3-8457-3BC8C25F45CE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3"/>
          <a:srcRect l="11688" r="11688"/>
          <a:stretch/>
        </p:blipFill>
        <p:spPr>
          <a:xfrm>
            <a:off x="5758143" y="2760548"/>
            <a:ext cx="2514600" cy="2001860"/>
          </a:xfrm>
          <a:noFill/>
        </p:spPr>
      </p:pic>
      <p:sp>
        <p:nvSpPr>
          <p:cNvPr id="8" name="Θέση κειμένου 7">
            <a:extLst>
              <a:ext uri="{FF2B5EF4-FFF2-40B4-BE49-F238E27FC236}">
                <a16:creationId xmlns:a16="http://schemas.microsoft.com/office/drawing/2014/main" id="{C72ED8EC-71D2-4543-A0F0-EE3BBF92F0DA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770400" y="2703461"/>
            <a:ext cx="2385242" cy="375509"/>
          </a:xfrm>
        </p:spPr>
        <p:txBody>
          <a:bodyPr rtlCol="0" anchor="ctr">
            <a:normAutofit/>
          </a:bodyPr>
          <a:lstStyle/>
          <a:p>
            <a:r>
              <a:rPr lang="el-GR" sz="1600"/>
              <a:t>Γρήγορη Κράτηση</a:t>
            </a:r>
          </a:p>
        </p:txBody>
      </p:sp>
      <p:sp>
        <p:nvSpPr>
          <p:cNvPr id="9" name="Θέση κειμένου 8">
            <a:extLst>
              <a:ext uri="{FF2B5EF4-FFF2-40B4-BE49-F238E27FC236}">
                <a16:creationId xmlns:a16="http://schemas.microsoft.com/office/drawing/2014/main" id="{2049704E-C70E-4F97-B41A-FDBD01602DBB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083451" y="3048217"/>
            <a:ext cx="2451052" cy="1712618"/>
          </a:xfrm>
        </p:spPr>
        <p:txBody>
          <a:bodyPr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l-GR" sz="2000"/>
              <a:t>Ψάξτε για καφετέριες, εστιατόρια, μπαρ και ταβέρνες κοντά σας!</a:t>
            </a:r>
            <a:r>
              <a:rPr lang="el-GR"/>
              <a:t> </a:t>
            </a:r>
            <a:endParaRPr lang="el-GR">
              <a:cs typeface="Segoe UI"/>
            </a:endParaRPr>
          </a:p>
        </p:txBody>
      </p:sp>
      <p:sp>
        <p:nvSpPr>
          <p:cNvPr id="10" name="Θέση κειμένου 9">
            <a:extLst>
              <a:ext uri="{FF2B5EF4-FFF2-40B4-BE49-F238E27FC236}">
                <a16:creationId xmlns:a16="http://schemas.microsoft.com/office/drawing/2014/main" id="{F490247B-1801-406D-84B0-13D91AA0A0D5}"/>
              </a:ext>
            </a:extLst>
          </p:cNvPr>
          <p:cNvSpPr>
            <a:spLocks noGrp="1"/>
          </p:cNvSpPr>
          <p:nvPr>
            <p:ph type="body" sz="half" idx="37"/>
          </p:nvPr>
        </p:nvSpPr>
        <p:spPr>
          <a:xfrm>
            <a:off x="9083450" y="2703461"/>
            <a:ext cx="2832053" cy="375509"/>
          </a:xfrm>
        </p:spPr>
        <p:txBody>
          <a:bodyPr rtlCol="0" anchor="ctr">
            <a:normAutofit/>
          </a:bodyPr>
          <a:lstStyle/>
          <a:p>
            <a:r>
              <a:rPr lang="el-GR" sz="1600"/>
              <a:t>Ποικιλία Καταστημάτων</a:t>
            </a:r>
          </a:p>
        </p:txBody>
      </p:sp>
      <p:pic>
        <p:nvPicPr>
          <p:cNvPr id="15" name="Θέση εικόνας 14" descr="Εικονίδιο ποτηριού">
            <a:extLst>
              <a:ext uri="{FF2B5EF4-FFF2-40B4-BE49-F238E27FC236}">
                <a16:creationId xmlns:a16="http://schemas.microsoft.com/office/drawing/2014/main" id="{FBFC9385-E01D-4FC5-BA27-8132925624A3}"/>
              </a:ext>
            </a:extLst>
          </p:cNvPr>
          <p:cNvPicPr>
            <a:picLocks noGrp="1" noChangeAspect="1"/>
          </p:cNvPicPr>
          <p:nvPr>
            <p:ph type="pic" sz="quarter" idx="75"/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408" b="15408"/>
          <a:stretch/>
        </p:blipFill>
        <p:spPr>
          <a:xfrm>
            <a:off x="948420" y="1999033"/>
            <a:ext cx="502407" cy="504000"/>
          </a:xfrm>
        </p:spPr>
      </p:pic>
      <p:pic>
        <p:nvPicPr>
          <p:cNvPr id="17" name="Θέση εικόνας 16" descr="Εικονίδιο καπακιού πιάτου">
            <a:extLst>
              <a:ext uri="{FF2B5EF4-FFF2-40B4-BE49-F238E27FC236}">
                <a16:creationId xmlns:a16="http://schemas.microsoft.com/office/drawing/2014/main" id="{9211FF59-1254-48F6-9792-1AE0523EB93F}"/>
              </a:ext>
            </a:extLst>
          </p:cNvPr>
          <p:cNvPicPr>
            <a:picLocks noGrp="1" noChangeAspect="1"/>
          </p:cNvPicPr>
          <p:nvPr>
            <p:ph type="pic" sz="quarter" idx="75"/>
          </p:nvPr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975" r="14975"/>
          <a:stretch/>
        </p:blipFill>
        <p:spPr>
          <a:xfrm>
            <a:off x="9171029" y="1999033"/>
            <a:ext cx="502420" cy="504000"/>
          </a:xfrm>
        </p:spPr>
      </p:pic>
      <p:pic>
        <p:nvPicPr>
          <p:cNvPr id="12" name="Εικόνα 13">
            <a:extLst>
              <a:ext uri="{FF2B5EF4-FFF2-40B4-BE49-F238E27FC236}">
                <a16:creationId xmlns:a16="http://schemas.microsoft.com/office/drawing/2014/main" id="{BAA921D0-F70F-6BC6-7EAF-A9F2A452C2A9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8"/>
          <a:srcRect t="10436" b="10436"/>
          <a:stretch/>
        </p:blipFill>
        <p:spPr/>
      </p:pic>
      <p:sp>
        <p:nvSpPr>
          <p:cNvPr id="21" name="Θέση κειμένου 20">
            <a:extLst>
              <a:ext uri="{FF2B5EF4-FFF2-40B4-BE49-F238E27FC236}">
                <a16:creationId xmlns:a16="http://schemas.microsoft.com/office/drawing/2014/main" id="{38AB486F-2C64-E0C3-A78D-51466826C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l-GR" sz="2000">
                <a:cs typeface="Segoe UI"/>
              </a:rPr>
              <a:t>Η επιλογή καταστήματος και η κράτηση μπορούν να γίνουν σε μόλις </a:t>
            </a:r>
            <a:r>
              <a:rPr lang="el-GR" sz="2000" b="1">
                <a:cs typeface="Segoe UI"/>
              </a:rPr>
              <a:t>2 λεπτά!</a:t>
            </a:r>
            <a:endParaRPr lang="el-GR" sz="20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061022320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Custom 18">
      <a:dk1>
        <a:srgbClr val="9D0000"/>
      </a:dk1>
      <a:lt1>
        <a:srgbClr val="FCEDD4"/>
      </a:lt1>
      <a:dk2>
        <a:srgbClr val="8D6347"/>
      </a:dk2>
      <a:lt2>
        <a:srgbClr val="FFF0D7"/>
      </a:lt2>
      <a:accent1>
        <a:srgbClr val="8D6347"/>
      </a:accent1>
      <a:accent2>
        <a:srgbClr val="FF0000"/>
      </a:accent2>
      <a:accent3>
        <a:srgbClr val="00AEEF"/>
      </a:accent3>
      <a:accent4>
        <a:srgbClr val="577423"/>
      </a:accent4>
      <a:accent5>
        <a:srgbClr val="36748D"/>
      </a:accent5>
      <a:accent6>
        <a:srgbClr val="60370F"/>
      </a:accent6>
      <a:hlink>
        <a:srgbClr val="9C0000"/>
      </a:hlink>
      <a:folHlink>
        <a:srgbClr val="9C0000"/>
      </a:folHlink>
    </a:clrScheme>
    <a:fontScheme name="Custom 5">
      <a:majorFont>
        <a:latin typeface="Adobe Garamond Pr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6E7"/>
        </a:solidFill>
        <a:ln>
          <a:solidFill>
            <a:srgbClr val="8D6347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946_TF16411246.potx" id="{206E72EA-BE47-4BA0-A2D5-85DA35778818}" vid="{32AAB5FE-3DC7-44DC-BC43-733DC7112E5C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8150DBA353A84DBDEAC9C7A840784C" ma:contentTypeVersion="12" ma:contentTypeDescription="Create a new document." ma:contentTypeScope="" ma:versionID="587e3d3a4f0df01a427426b59193ca9f">
  <xsd:schema xmlns:xsd="http://www.w3.org/2001/XMLSchema" xmlns:xs="http://www.w3.org/2001/XMLSchema" xmlns:p="http://schemas.microsoft.com/office/2006/metadata/properties" xmlns:ns3="793ab328-6a40-41e8-b2cf-af12ada22b93" xmlns:ns4="281abd2b-2e7f-4a76-9878-be2b7e3db995" targetNamespace="http://schemas.microsoft.com/office/2006/metadata/properties" ma:root="true" ma:fieldsID="66504573ab7d68388f80270ea2407356" ns3:_="" ns4:_="">
    <xsd:import namespace="793ab328-6a40-41e8-b2cf-af12ada22b93"/>
    <xsd:import namespace="281abd2b-2e7f-4a76-9878-be2b7e3db99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3ab328-6a40-41e8-b2cf-af12ada22b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1abd2b-2e7f-4a76-9878-be2b7e3db99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F018609-6A8C-44A6-99EA-DE385EEBCD51}">
  <ds:schemaRefs>
    <ds:schemaRef ds:uri="281abd2b-2e7f-4a76-9878-be2b7e3db995"/>
    <ds:schemaRef ds:uri="793ab328-6a40-41e8-b2cf-af12ada22b9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2338992-3D46-456E-8258-ED07FD05BB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BDF651B-C8A7-45D2-BF6F-B99B4AA31580}">
  <ds:schemaRefs>
    <ds:schemaRef ds:uri="281abd2b-2e7f-4a76-9878-be2b7e3db995"/>
    <ds:schemaRef ds:uri="793ab328-6a40-41e8-b2cf-af12ada22b9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Συνοπτική παρουσίαση εστιατορίου</Template>
  <Application>Microsoft Office PowerPoint</Application>
  <PresentationFormat>Widescreen</PresentationFormat>
  <Slides>15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Θέμα του Office</vt:lpstr>
      <vt:lpstr>Réservé</vt:lpstr>
      <vt:lpstr>Η ΟΜΑΔΑ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ΛΥΣΗ</vt:lpstr>
      <vt:lpstr>Réservé</vt:lpstr>
      <vt:lpstr>PowerPoint Presentation</vt:lpstr>
      <vt:lpstr>PowerPoint Presentation</vt:lpstr>
      <vt:lpstr>Για τους Καταστηματάρχες...</vt:lpstr>
      <vt:lpstr>PowerPoint Presentation</vt:lpstr>
      <vt:lpstr>PowerPoint Presentation</vt:lpstr>
      <vt:lpstr>Ευχαριστούμε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Όνομα εφαρμογής</dc:title>
  <dc:creator>FILIPPOS DOURACHALIS</dc:creator>
  <cp:revision>1</cp:revision>
  <dcterms:created xsi:type="dcterms:W3CDTF">2022-06-07T18:19:15Z</dcterms:created>
  <dcterms:modified xsi:type="dcterms:W3CDTF">2022-06-09T21:19:10Z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0x010100AC8150DBA353A84DBDEAC9C7A840784C</vt:lpwstr>
  </property>
</Properties>
</file>